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308" r:id="rId10"/>
    <p:sldId id="306" r:id="rId11"/>
    <p:sldId id="307" r:id="rId12"/>
    <p:sldId id="309" r:id="rId13"/>
    <p:sldId id="310" r:id="rId14"/>
    <p:sldId id="311" r:id="rId15"/>
    <p:sldId id="312" r:id="rId16"/>
  </p:sldIdLst>
  <p:sldSz cx="12192000" cy="6858000"/>
  <p:notesSz cx="6858000" cy="9144000"/>
  <p:embeddedFontLst>
    <p:embeddedFont>
      <p:font typeface="Questrial" panose="020B0604020202020204" charset="0"/>
      <p:regular r:id="rId18"/>
    </p:embeddedFont>
    <p:embeddedFont>
      <p:font typeface="Cambria Math" panose="02040503050406030204" pitchFamily="18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EF96A-3E5A-49EB-9D14-32871D6A20A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7AE06B-A2EA-42A2-85B3-37749697287F}">
      <dgm:prSet phldrT="[Text]"/>
      <dgm:spPr/>
      <dgm:t>
        <a:bodyPr/>
        <a:lstStyle/>
        <a:p>
          <a:r>
            <a:rPr lang="en-US" dirty="0" smtClean="0"/>
            <a:t>Is the power + or - ?</a:t>
          </a:r>
          <a:endParaRPr lang="en-US" dirty="0"/>
        </a:p>
      </dgm:t>
    </dgm:pt>
    <dgm:pt modelId="{9D6E4E02-A6C6-4335-A609-89812002F4A1}" type="parTrans" cxnId="{3D73FDB5-BD0E-45DF-9436-AC52FB4CF53E}">
      <dgm:prSet/>
      <dgm:spPr/>
      <dgm:t>
        <a:bodyPr/>
        <a:lstStyle/>
        <a:p>
          <a:endParaRPr lang="en-US"/>
        </a:p>
      </dgm:t>
    </dgm:pt>
    <dgm:pt modelId="{01F850BF-B83C-467D-A6E8-F81B104E4C21}" type="sibTrans" cxnId="{3D73FDB5-BD0E-45DF-9436-AC52FB4CF53E}">
      <dgm:prSet/>
      <dgm:spPr/>
      <dgm:t>
        <a:bodyPr/>
        <a:lstStyle/>
        <a:p>
          <a:endParaRPr lang="en-US"/>
        </a:p>
      </dgm:t>
    </dgm:pt>
    <dgm:pt modelId="{F036F88A-113F-4C21-90D4-AC7DDA9981C9}">
      <dgm:prSet phldrT="[Text]"/>
      <dgm:spPr/>
      <dgm:t>
        <a:bodyPr/>
        <a:lstStyle/>
        <a:p>
          <a:r>
            <a:rPr lang="en-US" dirty="0" smtClean="0"/>
            <a:t>Positive (+)</a:t>
          </a:r>
          <a:endParaRPr lang="en-US" dirty="0"/>
        </a:p>
      </dgm:t>
    </dgm:pt>
    <dgm:pt modelId="{48C6017B-9A57-4068-AB5E-D21858D8659E}" type="parTrans" cxnId="{C3B43756-F36E-44A8-BB9D-D1653CE0C0E1}">
      <dgm:prSet/>
      <dgm:spPr/>
      <dgm:t>
        <a:bodyPr/>
        <a:lstStyle/>
        <a:p>
          <a:endParaRPr lang="en-US"/>
        </a:p>
      </dgm:t>
    </dgm:pt>
    <dgm:pt modelId="{ABB4AAEF-D74B-4539-B916-A3639EBF989A}" type="sibTrans" cxnId="{C3B43756-F36E-44A8-BB9D-D1653CE0C0E1}">
      <dgm:prSet/>
      <dgm:spPr/>
      <dgm:t>
        <a:bodyPr/>
        <a:lstStyle/>
        <a:p>
          <a:endParaRPr lang="en-US"/>
        </a:p>
      </dgm:t>
    </dgm:pt>
    <dgm:pt modelId="{AE542E70-8349-4ABA-8BA3-7A76C0972EAA}">
      <dgm:prSet phldrT="[Text]"/>
      <dgm:spPr/>
      <dgm:t>
        <a:bodyPr/>
        <a:lstStyle/>
        <a:p>
          <a:r>
            <a:rPr lang="en-US" dirty="0" smtClean="0"/>
            <a:t>Move the decimal right</a:t>
          </a:r>
          <a:endParaRPr lang="en-US" dirty="0"/>
        </a:p>
      </dgm:t>
    </dgm:pt>
    <dgm:pt modelId="{A45A73FF-0E02-4FB5-84E2-A701D10A2466}" type="parTrans" cxnId="{7EFB2C08-B040-458B-AF73-A14298754CD4}">
      <dgm:prSet/>
      <dgm:spPr/>
      <dgm:t>
        <a:bodyPr/>
        <a:lstStyle/>
        <a:p>
          <a:endParaRPr lang="en-US"/>
        </a:p>
      </dgm:t>
    </dgm:pt>
    <dgm:pt modelId="{AFBC42B1-14F4-4B92-B43D-07473391ACCA}" type="sibTrans" cxnId="{7EFB2C08-B040-458B-AF73-A14298754CD4}">
      <dgm:prSet/>
      <dgm:spPr/>
      <dgm:t>
        <a:bodyPr/>
        <a:lstStyle/>
        <a:p>
          <a:endParaRPr lang="en-US"/>
        </a:p>
      </dgm:t>
    </dgm:pt>
    <dgm:pt modelId="{657362AB-C141-4A46-B302-CBD9960F5D37}">
      <dgm:prSet phldrT="[Text]"/>
      <dgm:spPr/>
      <dgm:t>
        <a:bodyPr/>
        <a:lstStyle/>
        <a:p>
          <a:r>
            <a:rPr lang="en-US" dirty="0" smtClean="0"/>
            <a:t>Negative (-)</a:t>
          </a:r>
          <a:endParaRPr lang="en-US" dirty="0"/>
        </a:p>
      </dgm:t>
    </dgm:pt>
    <dgm:pt modelId="{739D927D-D561-4861-9A97-20F41897EFCA}" type="parTrans" cxnId="{EED9FC3E-3669-4A7C-B914-3B5DF4E94937}">
      <dgm:prSet/>
      <dgm:spPr/>
      <dgm:t>
        <a:bodyPr/>
        <a:lstStyle/>
        <a:p>
          <a:endParaRPr lang="en-US"/>
        </a:p>
      </dgm:t>
    </dgm:pt>
    <dgm:pt modelId="{62BC84D6-8191-4AB2-8F0E-769453C2D62A}" type="sibTrans" cxnId="{EED9FC3E-3669-4A7C-B914-3B5DF4E94937}">
      <dgm:prSet/>
      <dgm:spPr/>
      <dgm:t>
        <a:bodyPr/>
        <a:lstStyle/>
        <a:p>
          <a:endParaRPr lang="en-US"/>
        </a:p>
      </dgm:t>
    </dgm:pt>
    <dgm:pt modelId="{E47247F8-0A41-4420-A7A9-11A5EAF64190}">
      <dgm:prSet phldrT="[Text]"/>
      <dgm:spPr/>
      <dgm:t>
        <a:bodyPr/>
        <a:lstStyle/>
        <a:p>
          <a:r>
            <a:rPr lang="en-US" dirty="0" smtClean="0"/>
            <a:t>Move the decimal left</a:t>
          </a:r>
          <a:endParaRPr lang="en-US" dirty="0"/>
        </a:p>
      </dgm:t>
    </dgm:pt>
    <dgm:pt modelId="{01DF308F-9CD1-446D-A75B-FDFDB954948F}" type="parTrans" cxnId="{056C5B30-608F-46A7-8EAD-1ACAD0A3B9E1}">
      <dgm:prSet/>
      <dgm:spPr/>
      <dgm:t>
        <a:bodyPr/>
        <a:lstStyle/>
        <a:p>
          <a:endParaRPr lang="en-US"/>
        </a:p>
      </dgm:t>
    </dgm:pt>
    <dgm:pt modelId="{2D2AE257-0C1D-40CF-9C10-1C8B79B7E742}" type="sibTrans" cxnId="{056C5B30-608F-46A7-8EAD-1ACAD0A3B9E1}">
      <dgm:prSet/>
      <dgm:spPr/>
      <dgm:t>
        <a:bodyPr/>
        <a:lstStyle/>
        <a:p>
          <a:endParaRPr lang="en-US"/>
        </a:p>
      </dgm:t>
    </dgm:pt>
    <dgm:pt modelId="{33CBE8B6-50C3-47DD-BEBB-B22BCF8A1EA6}" type="pres">
      <dgm:prSet presAssocID="{DC5EF96A-3E5A-49EB-9D14-32871D6A20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B09A0E-F47D-4F64-A21A-3E20DF68E17E}" type="pres">
      <dgm:prSet presAssocID="{2D7AE06B-A2EA-42A2-85B3-37749697287F}" presName="root1" presStyleCnt="0"/>
      <dgm:spPr/>
    </dgm:pt>
    <dgm:pt modelId="{3CF60E5A-1755-48DD-AFAC-5CABF38C3860}" type="pres">
      <dgm:prSet presAssocID="{2D7AE06B-A2EA-42A2-85B3-37749697287F}" presName="LevelOneTextNode" presStyleLbl="node0" presStyleIdx="0" presStyleCnt="1" custLinFactNeighborX="6567" custLinFactNeighborY="-1121">
        <dgm:presLayoutVars>
          <dgm:chPref val="3"/>
        </dgm:presLayoutVars>
      </dgm:prSet>
      <dgm:spPr/>
    </dgm:pt>
    <dgm:pt modelId="{6D2636E0-610E-478F-8F2D-0F2C7E66CF4E}" type="pres">
      <dgm:prSet presAssocID="{2D7AE06B-A2EA-42A2-85B3-37749697287F}" presName="level2hierChild" presStyleCnt="0"/>
      <dgm:spPr/>
    </dgm:pt>
    <dgm:pt modelId="{824219EA-D995-42B0-919B-5E521E1054D5}" type="pres">
      <dgm:prSet presAssocID="{48C6017B-9A57-4068-AB5E-D21858D8659E}" presName="conn2-1" presStyleLbl="parChTrans1D2" presStyleIdx="0" presStyleCnt="2"/>
      <dgm:spPr/>
    </dgm:pt>
    <dgm:pt modelId="{E6DCD286-784F-447C-8B7E-CDB550D227FA}" type="pres">
      <dgm:prSet presAssocID="{48C6017B-9A57-4068-AB5E-D21858D8659E}" presName="connTx" presStyleLbl="parChTrans1D2" presStyleIdx="0" presStyleCnt="2"/>
      <dgm:spPr/>
    </dgm:pt>
    <dgm:pt modelId="{5C61FF29-E11D-4A17-992D-4F3B37D31FE5}" type="pres">
      <dgm:prSet presAssocID="{F036F88A-113F-4C21-90D4-AC7DDA9981C9}" presName="root2" presStyleCnt="0"/>
      <dgm:spPr/>
    </dgm:pt>
    <dgm:pt modelId="{813493A0-4F8E-4068-B506-C2EA32A7F74B}" type="pres">
      <dgm:prSet presAssocID="{F036F88A-113F-4C21-90D4-AC7DDA9981C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89EB6B-9931-4DAF-A23C-34447E27F51A}" type="pres">
      <dgm:prSet presAssocID="{F036F88A-113F-4C21-90D4-AC7DDA9981C9}" presName="level3hierChild" presStyleCnt="0"/>
      <dgm:spPr/>
    </dgm:pt>
    <dgm:pt modelId="{FE02EB60-C9BA-4184-89D0-FB6A26BD5EFE}" type="pres">
      <dgm:prSet presAssocID="{A45A73FF-0E02-4FB5-84E2-A701D10A2466}" presName="conn2-1" presStyleLbl="parChTrans1D3" presStyleIdx="0" presStyleCnt="2"/>
      <dgm:spPr/>
    </dgm:pt>
    <dgm:pt modelId="{B677D92E-4770-4FA7-BC9F-DA200EF09EE3}" type="pres">
      <dgm:prSet presAssocID="{A45A73FF-0E02-4FB5-84E2-A701D10A2466}" presName="connTx" presStyleLbl="parChTrans1D3" presStyleIdx="0" presStyleCnt="2"/>
      <dgm:spPr/>
    </dgm:pt>
    <dgm:pt modelId="{ADDAC659-C964-40FA-B659-BCDCE8CF543F}" type="pres">
      <dgm:prSet presAssocID="{AE542E70-8349-4ABA-8BA3-7A76C0972EAA}" presName="root2" presStyleCnt="0"/>
      <dgm:spPr/>
    </dgm:pt>
    <dgm:pt modelId="{1AAE879A-22E2-4400-9844-6145866AFC3E}" type="pres">
      <dgm:prSet presAssocID="{AE542E70-8349-4ABA-8BA3-7A76C0972EA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B8E781-3D27-41B2-8506-2B7E4AAE23E7}" type="pres">
      <dgm:prSet presAssocID="{AE542E70-8349-4ABA-8BA3-7A76C0972EAA}" presName="level3hierChild" presStyleCnt="0"/>
      <dgm:spPr/>
    </dgm:pt>
    <dgm:pt modelId="{FA713B6C-6B6E-4243-98A0-E5B3E619C440}" type="pres">
      <dgm:prSet presAssocID="{739D927D-D561-4861-9A97-20F41897EFCA}" presName="conn2-1" presStyleLbl="parChTrans1D2" presStyleIdx="1" presStyleCnt="2"/>
      <dgm:spPr/>
    </dgm:pt>
    <dgm:pt modelId="{4270E1A9-843F-45D9-979A-5289B23C61D3}" type="pres">
      <dgm:prSet presAssocID="{739D927D-D561-4861-9A97-20F41897EFCA}" presName="connTx" presStyleLbl="parChTrans1D2" presStyleIdx="1" presStyleCnt="2"/>
      <dgm:spPr/>
    </dgm:pt>
    <dgm:pt modelId="{6BEE6228-380C-411B-9A54-CEE1EAC765DE}" type="pres">
      <dgm:prSet presAssocID="{657362AB-C141-4A46-B302-CBD9960F5D37}" presName="root2" presStyleCnt="0"/>
      <dgm:spPr/>
    </dgm:pt>
    <dgm:pt modelId="{62D81B48-16B6-4D5B-9910-88545F133487}" type="pres">
      <dgm:prSet presAssocID="{657362AB-C141-4A46-B302-CBD9960F5D37}" presName="LevelTwoTextNode" presStyleLbl="node2" presStyleIdx="1" presStyleCnt="2">
        <dgm:presLayoutVars>
          <dgm:chPref val="3"/>
        </dgm:presLayoutVars>
      </dgm:prSet>
      <dgm:spPr/>
    </dgm:pt>
    <dgm:pt modelId="{2B1D963C-2882-4717-BF59-FA5928B7172F}" type="pres">
      <dgm:prSet presAssocID="{657362AB-C141-4A46-B302-CBD9960F5D37}" presName="level3hierChild" presStyleCnt="0"/>
      <dgm:spPr/>
    </dgm:pt>
    <dgm:pt modelId="{76A9F6AD-F618-44D6-8DEC-C06C594AA9AF}" type="pres">
      <dgm:prSet presAssocID="{01DF308F-9CD1-446D-A75B-FDFDB954948F}" presName="conn2-1" presStyleLbl="parChTrans1D3" presStyleIdx="1" presStyleCnt="2"/>
      <dgm:spPr/>
    </dgm:pt>
    <dgm:pt modelId="{B9C982F4-B63A-4651-AAAA-F7F5F9762E0A}" type="pres">
      <dgm:prSet presAssocID="{01DF308F-9CD1-446D-A75B-FDFDB954948F}" presName="connTx" presStyleLbl="parChTrans1D3" presStyleIdx="1" presStyleCnt="2"/>
      <dgm:spPr/>
    </dgm:pt>
    <dgm:pt modelId="{3C87DEC0-D6D7-4154-A09E-964036123005}" type="pres">
      <dgm:prSet presAssocID="{E47247F8-0A41-4420-A7A9-11A5EAF64190}" presName="root2" presStyleCnt="0"/>
      <dgm:spPr/>
    </dgm:pt>
    <dgm:pt modelId="{C41A0963-03AA-455A-8D26-74505DDBF827}" type="pres">
      <dgm:prSet presAssocID="{E47247F8-0A41-4420-A7A9-11A5EAF6419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DA28C2-CAC0-4790-B244-E881C41D984F}" type="pres">
      <dgm:prSet presAssocID="{E47247F8-0A41-4420-A7A9-11A5EAF64190}" presName="level3hierChild" presStyleCnt="0"/>
      <dgm:spPr/>
    </dgm:pt>
  </dgm:ptLst>
  <dgm:cxnLst>
    <dgm:cxn modelId="{EED9FC3E-3669-4A7C-B914-3B5DF4E94937}" srcId="{2D7AE06B-A2EA-42A2-85B3-37749697287F}" destId="{657362AB-C141-4A46-B302-CBD9960F5D37}" srcOrd="1" destOrd="0" parTransId="{739D927D-D561-4861-9A97-20F41897EFCA}" sibTransId="{62BC84D6-8191-4AB2-8F0E-769453C2D62A}"/>
    <dgm:cxn modelId="{1CFEC6B6-2F77-4777-B51A-FEC83E527D4B}" type="presOf" srcId="{657362AB-C141-4A46-B302-CBD9960F5D37}" destId="{62D81B48-16B6-4D5B-9910-88545F133487}" srcOrd="0" destOrd="0" presId="urn:microsoft.com/office/officeart/2005/8/layout/hierarchy2"/>
    <dgm:cxn modelId="{1FBC2903-FC3E-45C1-B5C7-FD48D26EF2D7}" type="presOf" srcId="{E47247F8-0A41-4420-A7A9-11A5EAF64190}" destId="{C41A0963-03AA-455A-8D26-74505DDBF827}" srcOrd="0" destOrd="0" presId="urn:microsoft.com/office/officeart/2005/8/layout/hierarchy2"/>
    <dgm:cxn modelId="{7EFB2C08-B040-458B-AF73-A14298754CD4}" srcId="{F036F88A-113F-4C21-90D4-AC7DDA9981C9}" destId="{AE542E70-8349-4ABA-8BA3-7A76C0972EAA}" srcOrd="0" destOrd="0" parTransId="{A45A73FF-0E02-4FB5-84E2-A701D10A2466}" sibTransId="{AFBC42B1-14F4-4B92-B43D-07473391ACCA}"/>
    <dgm:cxn modelId="{5FCD99A9-C26F-4DFB-A11B-DDA42BF75239}" type="presOf" srcId="{48C6017B-9A57-4068-AB5E-D21858D8659E}" destId="{E6DCD286-784F-447C-8B7E-CDB550D227FA}" srcOrd="1" destOrd="0" presId="urn:microsoft.com/office/officeart/2005/8/layout/hierarchy2"/>
    <dgm:cxn modelId="{5D3B5D26-F638-4929-898D-7F2FC71A7D4C}" type="presOf" srcId="{A45A73FF-0E02-4FB5-84E2-A701D10A2466}" destId="{B677D92E-4770-4FA7-BC9F-DA200EF09EE3}" srcOrd="1" destOrd="0" presId="urn:microsoft.com/office/officeart/2005/8/layout/hierarchy2"/>
    <dgm:cxn modelId="{A16D79D1-D1CD-429F-AE4C-ECE084C1C707}" type="presOf" srcId="{A45A73FF-0E02-4FB5-84E2-A701D10A2466}" destId="{FE02EB60-C9BA-4184-89D0-FB6A26BD5EFE}" srcOrd="0" destOrd="0" presId="urn:microsoft.com/office/officeart/2005/8/layout/hierarchy2"/>
    <dgm:cxn modelId="{2E97DC55-CBBA-443E-9608-72D079056831}" type="presOf" srcId="{48C6017B-9A57-4068-AB5E-D21858D8659E}" destId="{824219EA-D995-42B0-919B-5E521E1054D5}" srcOrd="0" destOrd="0" presId="urn:microsoft.com/office/officeart/2005/8/layout/hierarchy2"/>
    <dgm:cxn modelId="{6BD5AD9F-4B84-400B-BA7E-8BB2BC9D1192}" type="presOf" srcId="{F036F88A-113F-4C21-90D4-AC7DDA9981C9}" destId="{813493A0-4F8E-4068-B506-C2EA32A7F74B}" srcOrd="0" destOrd="0" presId="urn:microsoft.com/office/officeart/2005/8/layout/hierarchy2"/>
    <dgm:cxn modelId="{C3B43756-F36E-44A8-BB9D-D1653CE0C0E1}" srcId="{2D7AE06B-A2EA-42A2-85B3-37749697287F}" destId="{F036F88A-113F-4C21-90D4-AC7DDA9981C9}" srcOrd="0" destOrd="0" parTransId="{48C6017B-9A57-4068-AB5E-D21858D8659E}" sibTransId="{ABB4AAEF-D74B-4539-B916-A3639EBF989A}"/>
    <dgm:cxn modelId="{056C5B30-608F-46A7-8EAD-1ACAD0A3B9E1}" srcId="{657362AB-C141-4A46-B302-CBD9960F5D37}" destId="{E47247F8-0A41-4420-A7A9-11A5EAF64190}" srcOrd="0" destOrd="0" parTransId="{01DF308F-9CD1-446D-A75B-FDFDB954948F}" sibTransId="{2D2AE257-0C1D-40CF-9C10-1C8B79B7E742}"/>
    <dgm:cxn modelId="{5853C5C3-8F91-427A-A866-1E0608F4C5A6}" type="presOf" srcId="{2D7AE06B-A2EA-42A2-85B3-37749697287F}" destId="{3CF60E5A-1755-48DD-AFAC-5CABF38C3860}" srcOrd="0" destOrd="0" presId="urn:microsoft.com/office/officeart/2005/8/layout/hierarchy2"/>
    <dgm:cxn modelId="{3D73FDB5-BD0E-45DF-9436-AC52FB4CF53E}" srcId="{DC5EF96A-3E5A-49EB-9D14-32871D6A20A5}" destId="{2D7AE06B-A2EA-42A2-85B3-37749697287F}" srcOrd="0" destOrd="0" parTransId="{9D6E4E02-A6C6-4335-A609-89812002F4A1}" sibTransId="{01F850BF-B83C-467D-A6E8-F81B104E4C21}"/>
    <dgm:cxn modelId="{A919FAD4-5D65-43C7-8044-56BA60015698}" type="presOf" srcId="{AE542E70-8349-4ABA-8BA3-7A76C0972EAA}" destId="{1AAE879A-22E2-4400-9844-6145866AFC3E}" srcOrd="0" destOrd="0" presId="urn:microsoft.com/office/officeart/2005/8/layout/hierarchy2"/>
    <dgm:cxn modelId="{6B0E59BE-DD40-405B-A0D4-98AC26B9E404}" type="presOf" srcId="{DC5EF96A-3E5A-49EB-9D14-32871D6A20A5}" destId="{33CBE8B6-50C3-47DD-BEBB-B22BCF8A1EA6}" srcOrd="0" destOrd="0" presId="urn:microsoft.com/office/officeart/2005/8/layout/hierarchy2"/>
    <dgm:cxn modelId="{BBD0D28A-BE3C-4BF5-9802-76EFFD2D472B}" type="presOf" srcId="{739D927D-D561-4861-9A97-20F41897EFCA}" destId="{4270E1A9-843F-45D9-979A-5289B23C61D3}" srcOrd="1" destOrd="0" presId="urn:microsoft.com/office/officeart/2005/8/layout/hierarchy2"/>
    <dgm:cxn modelId="{5BA69CCA-9F20-4F50-AB8D-5974CD2E1840}" type="presOf" srcId="{01DF308F-9CD1-446D-A75B-FDFDB954948F}" destId="{76A9F6AD-F618-44D6-8DEC-C06C594AA9AF}" srcOrd="0" destOrd="0" presId="urn:microsoft.com/office/officeart/2005/8/layout/hierarchy2"/>
    <dgm:cxn modelId="{A11C1823-217E-402F-8257-378210845A46}" type="presOf" srcId="{01DF308F-9CD1-446D-A75B-FDFDB954948F}" destId="{B9C982F4-B63A-4651-AAAA-F7F5F9762E0A}" srcOrd="1" destOrd="0" presId="urn:microsoft.com/office/officeart/2005/8/layout/hierarchy2"/>
    <dgm:cxn modelId="{CD7D4DF2-62D7-4FA9-85DE-516CC369BBA4}" type="presOf" srcId="{739D927D-D561-4861-9A97-20F41897EFCA}" destId="{FA713B6C-6B6E-4243-98A0-E5B3E619C440}" srcOrd="0" destOrd="0" presId="urn:microsoft.com/office/officeart/2005/8/layout/hierarchy2"/>
    <dgm:cxn modelId="{B4A0C85C-A256-455D-BF4C-1B6DB027CCCA}" type="presParOf" srcId="{33CBE8B6-50C3-47DD-BEBB-B22BCF8A1EA6}" destId="{DFB09A0E-F47D-4F64-A21A-3E20DF68E17E}" srcOrd="0" destOrd="0" presId="urn:microsoft.com/office/officeart/2005/8/layout/hierarchy2"/>
    <dgm:cxn modelId="{2A6CC4F9-9234-4711-B7BF-A5884AE7D07D}" type="presParOf" srcId="{DFB09A0E-F47D-4F64-A21A-3E20DF68E17E}" destId="{3CF60E5A-1755-48DD-AFAC-5CABF38C3860}" srcOrd="0" destOrd="0" presId="urn:microsoft.com/office/officeart/2005/8/layout/hierarchy2"/>
    <dgm:cxn modelId="{2C2D9087-ED07-4B57-B858-073466C096B3}" type="presParOf" srcId="{DFB09A0E-F47D-4F64-A21A-3E20DF68E17E}" destId="{6D2636E0-610E-478F-8F2D-0F2C7E66CF4E}" srcOrd="1" destOrd="0" presId="urn:microsoft.com/office/officeart/2005/8/layout/hierarchy2"/>
    <dgm:cxn modelId="{839E461E-04A1-490C-B8ED-5D1E594E02AD}" type="presParOf" srcId="{6D2636E0-610E-478F-8F2D-0F2C7E66CF4E}" destId="{824219EA-D995-42B0-919B-5E521E1054D5}" srcOrd="0" destOrd="0" presId="urn:microsoft.com/office/officeart/2005/8/layout/hierarchy2"/>
    <dgm:cxn modelId="{B72229BB-87C0-45AD-BA70-8E29951A162A}" type="presParOf" srcId="{824219EA-D995-42B0-919B-5E521E1054D5}" destId="{E6DCD286-784F-447C-8B7E-CDB550D227FA}" srcOrd="0" destOrd="0" presId="urn:microsoft.com/office/officeart/2005/8/layout/hierarchy2"/>
    <dgm:cxn modelId="{26F295D9-D4FC-47F0-A573-14B73B83A4CF}" type="presParOf" srcId="{6D2636E0-610E-478F-8F2D-0F2C7E66CF4E}" destId="{5C61FF29-E11D-4A17-992D-4F3B37D31FE5}" srcOrd="1" destOrd="0" presId="urn:microsoft.com/office/officeart/2005/8/layout/hierarchy2"/>
    <dgm:cxn modelId="{DCDB2B1E-84D7-4B34-A407-8DDB19F3A0DA}" type="presParOf" srcId="{5C61FF29-E11D-4A17-992D-4F3B37D31FE5}" destId="{813493A0-4F8E-4068-B506-C2EA32A7F74B}" srcOrd="0" destOrd="0" presId="urn:microsoft.com/office/officeart/2005/8/layout/hierarchy2"/>
    <dgm:cxn modelId="{FEB871C3-D781-4239-8756-8343F17AA46E}" type="presParOf" srcId="{5C61FF29-E11D-4A17-992D-4F3B37D31FE5}" destId="{2489EB6B-9931-4DAF-A23C-34447E27F51A}" srcOrd="1" destOrd="0" presId="urn:microsoft.com/office/officeart/2005/8/layout/hierarchy2"/>
    <dgm:cxn modelId="{ED8EAF90-9E39-4B16-8DDA-2751F692F9E2}" type="presParOf" srcId="{2489EB6B-9931-4DAF-A23C-34447E27F51A}" destId="{FE02EB60-C9BA-4184-89D0-FB6A26BD5EFE}" srcOrd="0" destOrd="0" presId="urn:microsoft.com/office/officeart/2005/8/layout/hierarchy2"/>
    <dgm:cxn modelId="{46B4DCD1-E751-4B6C-AF60-5475A20CAE3E}" type="presParOf" srcId="{FE02EB60-C9BA-4184-89D0-FB6A26BD5EFE}" destId="{B677D92E-4770-4FA7-BC9F-DA200EF09EE3}" srcOrd="0" destOrd="0" presId="urn:microsoft.com/office/officeart/2005/8/layout/hierarchy2"/>
    <dgm:cxn modelId="{999CD9BB-1ADF-4185-8A4D-2823359B87D3}" type="presParOf" srcId="{2489EB6B-9931-4DAF-A23C-34447E27F51A}" destId="{ADDAC659-C964-40FA-B659-BCDCE8CF543F}" srcOrd="1" destOrd="0" presId="urn:microsoft.com/office/officeart/2005/8/layout/hierarchy2"/>
    <dgm:cxn modelId="{3F0F3BB2-4760-4271-ADF7-1061622B3B85}" type="presParOf" srcId="{ADDAC659-C964-40FA-B659-BCDCE8CF543F}" destId="{1AAE879A-22E2-4400-9844-6145866AFC3E}" srcOrd="0" destOrd="0" presId="urn:microsoft.com/office/officeart/2005/8/layout/hierarchy2"/>
    <dgm:cxn modelId="{384566F0-8510-49A5-B170-A6F3EB5C2476}" type="presParOf" srcId="{ADDAC659-C964-40FA-B659-BCDCE8CF543F}" destId="{E9B8E781-3D27-41B2-8506-2B7E4AAE23E7}" srcOrd="1" destOrd="0" presId="urn:microsoft.com/office/officeart/2005/8/layout/hierarchy2"/>
    <dgm:cxn modelId="{0C6FDB93-7CAB-430B-8EB4-FE572611CCF8}" type="presParOf" srcId="{6D2636E0-610E-478F-8F2D-0F2C7E66CF4E}" destId="{FA713B6C-6B6E-4243-98A0-E5B3E619C440}" srcOrd="2" destOrd="0" presId="urn:microsoft.com/office/officeart/2005/8/layout/hierarchy2"/>
    <dgm:cxn modelId="{E1218EE3-AAC4-4F5A-AF94-BB7A10C639C7}" type="presParOf" srcId="{FA713B6C-6B6E-4243-98A0-E5B3E619C440}" destId="{4270E1A9-843F-45D9-979A-5289B23C61D3}" srcOrd="0" destOrd="0" presId="urn:microsoft.com/office/officeart/2005/8/layout/hierarchy2"/>
    <dgm:cxn modelId="{32A119D5-180D-4069-91E5-5B3330D5CC33}" type="presParOf" srcId="{6D2636E0-610E-478F-8F2D-0F2C7E66CF4E}" destId="{6BEE6228-380C-411B-9A54-CEE1EAC765DE}" srcOrd="3" destOrd="0" presId="urn:microsoft.com/office/officeart/2005/8/layout/hierarchy2"/>
    <dgm:cxn modelId="{7487BA8E-0331-4838-980A-BF2A6294087A}" type="presParOf" srcId="{6BEE6228-380C-411B-9A54-CEE1EAC765DE}" destId="{62D81B48-16B6-4D5B-9910-88545F133487}" srcOrd="0" destOrd="0" presId="urn:microsoft.com/office/officeart/2005/8/layout/hierarchy2"/>
    <dgm:cxn modelId="{1E734C01-A83D-448C-ACA7-943290DB62F5}" type="presParOf" srcId="{6BEE6228-380C-411B-9A54-CEE1EAC765DE}" destId="{2B1D963C-2882-4717-BF59-FA5928B7172F}" srcOrd="1" destOrd="0" presId="urn:microsoft.com/office/officeart/2005/8/layout/hierarchy2"/>
    <dgm:cxn modelId="{8CABFA72-84E8-412A-827F-1EC12CE4D09E}" type="presParOf" srcId="{2B1D963C-2882-4717-BF59-FA5928B7172F}" destId="{76A9F6AD-F618-44D6-8DEC-C06C594AA9AF}" srcOrd="0" destOrd="0" presId="urn:microsoft.com/office/officeart/2005/8/layout/hierarchy2"/>
    <dgm:cxn modelId="{28C46771-E2E0-4EF9-90C6-9DEDFC2318C4}" type="presParOf" srcId="{76A9F6AD-F618-44D6-8DEC-C06C594AA9AF}" destId="{B9C982F4-B63A-4651-AAAA-F7F5F9762E0A}" srcOrd="0" destOrd="0" presId="urn:microsoft.com/office/officeart/2005/8/layout/hierarchy2"/>
    <dgm:cxn modelId="{94729FDB-02A9-4767-94B8-0B66DCDABF3F}" type="presParOf" srcId="{2B1D963C-2882-4717-BF59-FA5928B7172F}" destId="{3C87DEC0-D6D7-4154-A09E-964036123005}" srcOrd="1" destOrd="0" presId="urn:microsoft.com/office/officeart/2005/8/layout/hierarchy2"/>
    <dgm:cxn modelId="{B9470216-54F9-4E25-90C6-DFED6D830992}" type="presParOf" srcId="{3C87DEC0-D6D7-4154-A09E-964036123005}" destId="{C41A0963-03AA-455A-8D26-74505DDBF827}" srcOrd="0" destOrd="0" presId="urn:microsoft.com/office/officeart/2005/8/layout/hierarchy2"/>
    <dgm:cxn modelId="{B2437B07-42C8-4E5C-B470-6AA6227E4240}" type="presParOf" srcId="{3C87DEC0-D6D7-4154-A09E-964036123005}" destId="{DDDA28C2-CAC0-4790-B244-E881C41D984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60E5A-1755-48DD-AFAC-5CABF38C3860}">
      <dsp:nvSpPr>
        <dsp:cNvPr id="0" name=""/>
        <dsp:cNvSpPr/>
      </dsp:nvSpPr>
      <dsp:spPr>
        <a:xfrm>
          <a:off x="142507" y="2162892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Is the power + or - ?</a:t>
          </a:r>
          <a:endParaRPr lang="en-US" sz="2800" kern="1200" dirty="0"/>
        </a:p>
      </dsp:txBody>
      <dsp:txXfrm>
        <a:off x="173814" y="2194199"/>
        <a:ext cx="2075219" cy="1006302"/>
      </dsp:txXfrm>
    </dsp:sp>
    <dsp:sp modelId="{824219EA-D995-42B0-919B-5E521E1054D5}">
      <dsp:nvSpPr>
        <dsp:cNvPr id="0" name=""/>
        <dsp:cNvSpPr/>
      </dsp:nvSpPr>
      <dsp:spPr>
        <a:xfrm rot="19191817">
          <a:off x="2170262" y="2378274"/>
          <a:ext cx="9348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34899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14339" y="2372656"/>
        <a:ext cx="46744" cy="46744"/>
      </dsp:txXfrm>
    </dsp:sp>
    <dsp:sp modelId="{813493A0-4F8E-4068-B506-C2EA32A7F74B}">
      <dsp:nvSpPr>
        <dsp:cNvPr id="0" name=""/>
        <dsp:cNvSpPr/>
      </dsp:nvSpPr>
      <dsp:spPr>
        <a:xfrm>
          <a:off x="2995083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Positive (+)</a:t>
          </a:r>
          <a:endParaRPr lang="en-US" sz="2800" kern="1200" dirty="0"/>
        </a:p>
      </dsp:txBody>
      <dsp:txXfrm>
        <a:off x="3026390" y="1591555"/>
        <a:ext cx="2075219" cy="1006302"/>
      </dsp:txXfrm>
    </dsp:sp>
    <dsp:sp modelId="{FE02EB60-C9BA-4184-89D0-FB6A26BD5EFE}">
      <dsp:nvSpPr>
        <dsp:cNvPr id="0" name=""/>
        <dsp:cNvSpPr/>
      </dsp:nvSpPr>
      <dsp:spPr>
        <a:xfrm>
          <a:off x="5132916" y="2076952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9105" y="2073328"/>
        <a:ext cx="42756" cy="42756"/>
      </dsp:txXfrm>
    </dsp:sp>
    <dsp:sp modelId="{1AAE879A-22E2-4400-9844-6145866AFC3E}">
      <dsp:nvSpPr>
        <dsp:cNvPr id="0" name=""/>
        <dsp:cNvSpPr/>
      </dsp:nvSpPr>
      <dsp:spPr>
        <a:xfrm>
          <a:off x="5988050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Move the decimal right</a:t>
          </a:r>
          <a:endParaRPr lang="en-US" sz="2800" kern="1200" dirty="0"/>
        </a:p>
      </dsp:txBody>
      <dsp:txXfrm>
        <a:off x="6019357" y="1591555"/>
        <a:ext cx="2075219" cy="1006302"/>
      </dsp:txXfrm>
    </dsp:sp>
    <dsp:sp modelId="{FA713B6C-6B6E-4243-98A0-E5B3E619C440}">
      <dsp:nvSpPr>
        <dsp:cNvPr id="0" name=""/>
        <dsp:cNvSpPr/>
      </dsp:nvSpPr>
      <dsp:spPr>
        <a:xfrm rot="2474450">
          <a:off x="2162450" y="2992901"/>
          <a:ext cx="95052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50523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13949" y="2986892"/>
        <a:ext cx="47526" cy="47526"/>
      </dsp:txXfrm>
    </dsp:sp>
    <dsp:sp modelId="{62D81B48-16B6-4D5B-9910-88545F133487}">
      <dsp:nvSpPr>
        <dsp:cNvPr id="0" name=""/>
        <dsp:cNvSpPr/>
      </dsp:nvSpPr>
      <dsp:spPr>
        <a:xfrm>
          <a:off x="2995083" y="2789502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Negative (-)</a:t>
          </a:r>
          <a:endParaRPr lang="en-US" sz="2800" kern="1200" dirty="0"/>
        </a:p>
      </dsp:txBody>
      <dsp:txXfrm>
        <a:off x="3026390" y="2820809"/>
        <a:ext cx="2075219" cy="1006302"/>
      </dsp:txXfrm>
    </dsp:sp>
    <dsp:sp modelId="{76A9F6AD-F618-44D6-8DEC-C06C594AA9AF}">
      <dsp:nvSpPr>
        <dsp:cNvPr id="0" name=""/>
        <dsp:cNvSpPr/>
      </dsp:nvSpPr>
      <dsp:spPr>
        <a:xfrm>
          <a:off x="5132916" y="3306206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9105" y="3302582"/>
        <a:ext cx="42756" cy="42756"/>
      </dsp:txXfrm>
    </dsp:sp>
    <dsp:sp modelId="{C41A0963-03AA-455A-8D26-74505DDBF827}">
      <dsp:nvSpPr>
        <dsp:cNvPr id="0" name=""/>
        <dsp:cNvSpPr/>
      </dsp:nvSpPr>
      <dsp:spPr>
        <a:xfrm>
          <a:off x="5988050" y="2789502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Move the decimal left</a:t>
          </a:r>
          <a:endParaRPr lang="en-US" sz="2800" kern="1200" dirty="0"/>
        </a:p>
      </dsp:txBody>
      <dsp:txXfrm>
        <a:off x="6019357" y="2820809"/>
        <a:ext cx="2075219" cy="100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1356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417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469846d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469846d4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469846d4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345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469846d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469846d4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469846d4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473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469846d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469846d4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469846d4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469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469846d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469846d4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469846d4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727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469846d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469846d4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2469846d4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56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45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105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16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07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4821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469846d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469846d4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469846d4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14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469846d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469846d4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469846d4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18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2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750" y="120000"/>
                  </a:moveTo>
                  <a:lnTo>
                    <a:pt x="0" y="118741"/>
                  </a:lnTo>
                  <a:lnTo>
                    <a:pt x="101250" y="7972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34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405" y="120000"/>
                  </a:moveTo>
                  <a:lnTo>
                    <a:pt x="0" y="65550"/>
                  </a:lnTo>
                  <a:lnTo>
                    <a:pt x="0" y="0"/>
                  </a:lnTo>
                  <a:lnTo>
                    <a:pt x="9113" y="0"/>
                  </a:lnTo>
                  <a:lnTo>
                    <a:pt x="9113" y="65233"/>
                  </a:lnTo>
                  <a:lnTo>
                    <a:pt x="120000" y="119365"/>
                  </a:lnTo>
                  <a:lnTo>
                    <a:pt x="11240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2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307" y="120000"/>
                  </a:moveTo>
                  <a:lnTo>
                    <a:pt x="0" y="51180"/>
                  </a:lnTo>
                  <a:lnTo>
                    <a:pt x="0" y="0"/>
                  </a:lnTo>
                  <a:lnTo>
                    <a:pt x="7692" y="0"/>
                  </a:lnTo>
                  <a:lnTo>
                    <a:pt x="7692" y="50779"/>
                  </a:lnTo>
                  <a:lnTo>
                    <a:pt x="120000" y="119198"/>
                  </a:lnTo>
                  <a:lnTo>
                    <a:pt x="112307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97500" y="120000"/>
                  </a:lnTo>
                  <a:lnTo>
                    <a:pt x="97500" y="40069"/>
                  </a:lnTo>
                  <a:lnTo>
                    <a:pt x="0" y="1252"/>
                  </a:lnTo>
                  <a:lnTo>
                    <a:pt x="18750" y="0"/>
                  </a:lnTo>
                  <a:lnTo>
                    <a:pt x="120000" y="39443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2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45" y="120000"/>
                  </a:moveTo>
                  <a:lnTo>
                    <a:pt x="20454" y="43768"/>
                  </a:lnTo>
                  <a:lnTo>
                    <a:pt x="0" y="2188"/>
                  </a:lnTo>
                  <a:lnTo>
                    <a:pt x="6818" y="0"/>
                  </a:lnTo>
                  <a:lnTo>
                    <a:pt x="27272" y="40486"/>
                  </a:lnTo>
                  <a:lnTo>
                    <a:pt x="120000" y="115623"/>
                  </a:lnTo>
                  <a:lnTo>
                    <a:pt x="11454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2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45882" y="120000"/>
                    <a:pt x="31764" y="116129"/>
                    <a:pt x="21176" y="104516"/>
                  </a:cubicBezTo>
                  <a:cubicBezTo>
                    <a:pt x="0" y="77419"/>
                    <a:pt x="0" y="38709"/>
                    <a:pt x="21176" y="15483"/>
                  </a:cubicBezTo>
                  <a:cubicBezTo>
                    <a:pt x="31764" y="3870"/>
                    <a:pt x="45882" y="0"/>
                    <a:pt x="60000" y="0"/>
                  </a:cubicBezTo>
                  <a:cubicBezTo>
                    <a:pt x="74117" y="0"/>
                    <a:pt x="88235" y="3870"/>
                    <a:pt x="98823" y="15483"/>
                  </a:cubicBezTo>
                  <a:cubicBezTo>
                    <a:pt x="120000" y="38709"/>
                    <a:pt x="120000" y="77419"/>
                    <a:pt x="98823" y="104516"/>
                  </a:cubicBezTo>
                  <a:cubicBezTo>
                    <a:pt x="88235" y="116129"/>
                    <a:pt x="74117" y="120000"/>
                    <a:pt x="60000" y="120000"/>
                  </a:cubicBezTo>
                  <a:close/>
                  <a:moveTo>
                    <a:pt x="60000" y="15483"/>
                  </a:moveTo>
                  <a:cubicBezTo>
                    <a:pt x="49411" y="15483"/>
                    <a:pt x="38823" y="19354"/>
                    <a:pt x="31764" y="27096"/>
                  </a:cubicBezTo>
                  <a:cubicBezTo>
                    <a:pt x="14117" y="46451"/>
                    <a:pt x="14117" y="73548"/>
                    <a:pt x="31764" y="92903"/>
                  </a:cubicBezTo>
                  <a:cubicBezTo>
                    <a:pt x="38823" y="100645"/>
                    <a:pt x="49411" y="104516"/>
                    <a:pt x="60000" y="104516"/>
                  </a:cubicBezTo>
                  <a:cubicBezTo>
                    <a:pt x="70588" y="104516"/>
                    <a:pt x="81176" y="100645"/>
                    <a:pt x="88235" y="92903"/>
                  </a:cubicBezTo>
                  <a:cubicBezTo>
                    <a:pt x="105882" y="73548"/>
                    <a:pt x="105882" y="46451"/>
                    <a:pt x="88235" y="27096"/>
                  </a:cubicBezTo>
                  <a:cubicBezTo>
                    <a:pt x="81176" y="19354"/>
                    <a:pt x="70588" y="15483"/>
                    <a:pt x="60000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750" y="120000"/>
                  </a:moveTo>
                  <a:lnTo>
                    <a:pt x="0" y="120000"/>
                  </a:lnTo>
                  <a:lnTo>
                    <a:pt x="0" y="39650"/>
                  </a:lnTo>
                  <a:lnTo>
                    <a:pt x="101250" y="0"/>
                  </a:lnTo>
                  <a:lnTo>
                    <a:pt x="120000" y="1258"/>
                  </a:lnTo>
                  <a:lnTo>
                    <a:pt x="18750" y="4027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2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6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120000"/>
                  </a:moveTo>
                  <a:lnTo>
                    <a:pt x="109859" y="120000"/>
                  </a:lnTo>
                  <a:lnTo>
                    <a:pt x="109859" y="72689"/>
                  </a:lnTo>
                  <a:lnTo>
                    <a:pt x="0" y="939"/>
                  </a:lnTo>
                  <a:lnTo>
                    <a:pt x="6760" y="0"/>
                  </a:lnTo>
                  <a:lnTo>
                    <a:pt x="119999" y="72219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2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818" y="120000"/>
                  </a:moveTo>
                  <a:cubicBezTo>
                    <a:pt x="29090" y="120000"/>
                    <a:pt x="0" y="94545"/>
                    <a:pt x="0" y="61818"/>
                  </a:cubicBezTo>
                  <a:cubicBezTo>
                    <a:pt x="0" y="29090"/>
                    <a:pt x="29090" y="0"/>
                    <a:pt x="61818" y="0"/>
                  </a:cubicBezTo>
                  <a:cubicBezTo>
                    <a:pt x="94545" y="0"/>
                    <a:pt x="120000" y="29090"/>
                    <a:pt x="120000" y="61818"/>
                  </a:cubicBezTo>
                  <a:cubicBezTo>
                    <a:pt x="120000" y="94545"/>
                    <a:pt x="94545" y="120000"/>
                    <a:pt x="61818" y="120000"/>
                  </a:cubicBezTo>
                  <a:close/>
                  <a:moveTo>
                    <a:pt x="61818" y="14545"/>
                  </a:moveTo>
                  <a:cubicBezTo>
                    <a:pt x="36363" y="14545"/>
                    <a:pt x="14545" y="36363"/>
                    <a:pt x="14545" y="61818"/>
                  </a:cubicBezTo>
                  <a:cubicBezTo>
                    <a:pt x="14545" y="87272"/>
                    <a:pt x="36363" y="105454"/>
                    <a:pt x="61818" y="105454"/>
                  </a:cubicBezTo>
                  <a:cubicBezTo>
                    <a:pt x="83636" y="105454"/>
                    <a:pt x="105454" y="87272"/>
                    <a:pt x="105454" y="61818"/>
                  </a:cubicBezTo>
                  <a:cubicBezTo>
                    <a:pt x="105454" y="36363"/>
                    <a:pt x="83636" y="14545"/>
                    <a:pt x="61818" y="1454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6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571" y="120000"/>
                  </a:moveTo>
                  <a:lnTo>
                    <a:pt x="0" y="4285"/>
                  </a:lnTo>
                  <a:lnTo>
                    <a:pt x="17142" y="0"/>
                  </a:lnTo>
                  <a:lnTo>
                    <a:pt x="120000" y="115714"/>
                  </a:lnTo>
                  <a:lnTo>
                    <a:pt x="98571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lnTo>
                    <a:pt x="0" y="115764"/>
                  </a:lnTo>
                  <a:lnTo>
                    <a:pt x="98571" y="0"/>
                  </a:lnTo>
                  <a:lnTo>
                    <a:pt x="120000" y="4235"/>
                  </a:lnTo>
                  <a:lnTo>
                    <a:pt x="1714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08923" y="120000"/>
                  </a:lnTo>
                  <a:lnTo>
                    <a:pt x="108923" y="98370"/>
                  </a:lnTo>
                  <a:lnTo>
                    <a:pt x="0" y="76863"/>
                  </a:lnTo>
                  <a:lnTo>
                    <a:pt x="0" y="0"/>
                  </a:lnTo>
                  <a:lnTo>
                    <a:pt x="11076" y="0"/>
                  </a:lnTo>
                  <a:lnTo>
                    <a:pt x="11076" y="76130"/>
                  </a:lnTo>
                  <a:lnTo>
                    <a:pt x="120000" y="9727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2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10625" y="120000"/>
                  </a:lnTo>
                  <a:lnTo>
                    <a:pt x="110625" y="38571"/>
                  </a:lnTo>
                  <a:lnTo>
                    <a:pt x="0" y="19607"/>
                  </a:lnTo>
                  <a:lnTo>
                    <a:pt x="0" y="0"/>
                  </a:lnTo>
                  <a:lnTo>
                    <a:pt x="9375" y="0"/>
                  </a:lnTo>
                  <a:lnTo>
                    <a:pt x="9375" y="18964"/>
                  </a:lnTo>
                  <a:lnTo>
                    <a:pt x="120000" y="37928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05000" y="120000"/>
                  </a:lnTo>
                  <a:lnTo>
                    <a:pt x="105000" y="47010"/>
                  </a:lnTo>
                  <a:lnTo>
                    <a:pt x="0" y="3711"/>
                  </a:lnTo>
                  <a:lnTo>
                    <a:pt x="12000" y="0"/>
                  </a:lnTo>
                  <a:lnTo>
                    <a:pt x="120000" y="44536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" y="120000"/>
                  </a:moveTo>
                  <a:lnTo>
                    <a:pt x="0" y="120000"/>
                  </a:lnTo>
                  <a:lnTo>
                    <a:pt x="0" y="32268"/>
                  </a:lnTo>
                  <a:lnTo>
                    <a:pt x="112000" y="0"/>
                  </a:lnTo>
                  <a:lnTo>
                    <a:pt x="120000" y="2268"/>
                  </a:lnTo>
                  <a:lnTo>
                    <a:pt x="10666" y="33025"/>
                  </a:lnTo>
                  <a:lnTo>
                    <a:pt x="10666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2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714" y="120000"/>
                  </a:moveTo>
                  <a:cubicBezTo>
                    <a:pt x="27428" y="120000"/>
                    <a:pt x="0" y="91764"/>
                    <a:pt x="0" y="60000"/>
                  </a:cubicBezTo>
                  <a:cubicBezTo>
                    <a:pt x="0" y="24705"/>
                    <a:pt x="27428" y="0"/>
                    <a:pt x="61714" y="0"/>
                  </a:cubicBezTo>
                  <a:cubicBezTo>
                    <a:pt x="92571" y="0"/>
                    <a:pt x="120000" y="24705"/>
                    <a:pt x="120000" y="60000"/>
                  </a:cubicBezTo>
                  <a:cubicBezTo>
                    <a:pt x="120000" y="91764"/>
                    <a:pt x="92571" y="120000"/>
                    <a:pt x="61714" y="120000"/>
                  </a:cubicBezTo>
                  <a:close/>
                  <a:moveTo>
                    <a:pt x="61714" y="14117"/>
                  </a:moveTo>
                  <a:cubicBezTo>
                    <a:pt x="34285" y="14117"/>
                    <a:pt x="13714" y="35294"/>
                    <a:pt x="13714" y="60000"/>
                  </a:cubicBezTo>
                  <a:cubicBezTo>
                    <a:pt x="13714" y="84705"/>
                    <a:pt x="34285" y="105882"/>
                    <a:pt x="61714" y="105882"/>
                  </a:cubicBezTo>
                  <a:cubicBezTo>
                    <a:pt x="85714" y="105882"/>
                    <a:pt x="106285" y="84705"/>
                    <a:pt x="106285" y="60000"/>
                  </a:cubicBezTo>
                  <a:cubicBezTo>
                    <a:pt x="106285" y="35294"/>
                    <a:pt x="85714" y="14117"/>
                    <a:pt x="61714" y="141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15522" y="120000"/>
                  </a:lnTo>
                  <a:lnTo>
                    <a:pt x="115522" y="109353"/>
                  </a:lnTo>
                  <a:lnTo>
                    <a:pt x="0" y="91088"/>
                  </a:lnTo>
                  <a:lnTo>
                    <a:pt x="0" y="0"/>
                  </a:lnTo>
                  <a:lnTo>
                    <a:pt x="4477" y="0"/>
                  </a:lnTo>
                  <a:lnTo>
                    <a:pt x="4477" y="90662"/>
                  </a:lnTo>
                  <a:lnTo>
                    <a:pt x="120000" y="108927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2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04000" y="120000"/>
                  </a:lnTo>
                  <a:lnTo>
                    <a:pt x="104000" y="33600"/>
                  </a:lnTo>
                  <a:lnTo>
                    <a:pt x="0" y="3600"/>
                  </a:lnTo>
                  <a:lnTo>
                    <a:pt x="12000" y="0"/>
                  </a:lnTo>
                  <a:lnTo>
                    <a:pt x="120000" y="324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lnTo>
                    <a:pt x="0" y="120000"/>
                  </a:lnTo>
                  <a:lnTo>
                    <a:pt x="0" y="32107"/>
                  </a:lnTo>
                  <a:lnTo>
                    <a:pt x="108000" y="0"/>
                  </a:lnTo>
                  <a:lnTo>
                    <a:pt x="120000" y="3210"/>
                  </a:lnTo>
                  <a:lnTo>
                    <a:pt x="16000" y="33311"/>
                  </a:lnTo>
                  <a:lnTo>
                    <a:pt x="16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2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7391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57391" y="0"/>
                  </a:cubicBezTo>
                  <a:cubicBezTo>
                    <a:pt x="88695" y="0"/>
                    <a:pt x="120000" y="26086"/>
                    <a:pt x="120000" y="62608"/>
                  </a:cubicBezTo>
                  <a:cubicBezTo>
                    <a:pt x="120000" y="93913"/>
                    <a:pt x="88695" y="120000"/>
                    <a:pt x="57391" y="120000"/>
                  </a:cubicBezTo>
                  <a:close/>
                  <a:moveTo>
                    <a:pt x="57391" y="20869"/>
                  </a:moveTo>
                  <a:cubicBezTo>
                    <a:pt x="36521" y="20869"/>
                    <a:pt x="20869" y="41739"/>
                    <a:pt x="20869" y="62608"/>
                  </a:cubicBezTo>
                  <a:cubicBezTo>
                    <a:pt x="20869" y="83478"/>
                    <a:pt x="36521" y="99130"/>
                    <a:pt x="57391" y="99130"/>
                  </a:cubicBezTo>
                  <a:cubicBezTo>
                    <a:pt x="78260" y="99130"/>
                    <a:pt x="99130" y="83478"/>
                    <a:pt x="99130" y="62608"/>
                  </a:cubicBezTo>
                  <a:cubicBezTo>
                    <a:pt x="99130" y="41739"/>
                    <a:pt x="78260" y="20869"/>
                    <a:pt x="57391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" y="119999"/>
                  </a:moveTo>
                  <a:lnTo>
                    <a:pt x="0" y="116210"/>
                  </a:lnTo>
                  <a:lnTo>
                    <a:pt x="100000" y="90947"/>
                  </a:lnTo>
                  <a:lnTo>
                    <a:pt x="100000" y="0"/>
                  </a:lnTo>
                  <a:lnTo>
                    <a:pt x="120000" y="0"/>
                  </a:lnTo>
                  <a:lnTo>
                    <a:pt x="120000" y="93473"/>
                  </a:lnTo>
                  <a:lnTo>
                    <a:pt x="10000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2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92" y="120000"/>
                  </a:moveTo>
                  <a:lnTo>
                    <a:pt x="0" y="120000"/>
                  </a:lnTo>
                  <a:lnTo>
                    <a:pt x="0" y="54449"/>
                  </a:lnTo>
                  <a:lnTo>
                    <a:pt x="0" y="54132"/>
                  </a:lnTo>
                  <a:lnTo>
                    <a:pt x="112307" y="0"/>
                  </a:lnTo>
                  <a:lnTo>
                    <a:pt x="120000" y="634"/>
                  </a:lnTo>
                  <a:lnTo>
                    <a:pt x="7692" y="54766"/>
                  </a:lnTo>
                  <a:lnTo>
                    <a:pt x="769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2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10136" y="120000"/>
                  </a:lnTo>
                  <a:lnTo>
                    <a:pt x="110136" y="78912"/>
                  </a:lnTo>
                  <a:lnTo>
                    <a:pt x="0" y="199"/>
                  </a:lnTo>
                  <a:lnTo>
                    <a:pt x="8219" y="0"/>
                  </a:lnTo>
                  <a:lnTo>
                    <a:pt x="120000" y="78912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30" y="120000"/>
                  </a:moveTo>
                  <a:lnTo>
                    <a:pt x="0" y="120000"/>
                  </a:lnTo>
                  <a:lnTo>
                    <a:pt x="0" y="68819"/>
                  </a:lnTo>
                  <a:lnTo>
                    <a:pt x="0" y="68418"/>
                  </a:lnTo>
                  <a:lnTo>
                    <a:pt x="113846" y="0"/>
                  </a:lnTo>
                  <a:lnTo>
                    <a:pt x="120000" y="801"/>
                  </a:lnTo>
                  <a:lnTo>
                    <a:pt x="9230" y="69220"/>
                  </a:lnTo>
                  <a:lnTo>
                    <a:pt x="923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750" y="120000"/>
                  </a:moveTo>
                  <a:lnTo>
                    <a:pt x="0" y="118747"/>
                  </a:lnTo>
                  <a:lnTo>
                    <a:pt x="101250" y="7993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556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2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54" y="119999"/>
                  </a:moveTo>
                  <a:lnTo>
                    <a:pt x="0" y="117831"/>
                  </a:lnTo>
                  <a:lnTo>
                    <a:pt x="20454" y="74457"/>
                  </a:lnTo>
                  <a:lnTo>
                    <a:pt x="115909" y="0"/>
                  </a:lnTo>
                  <a:lnTo>
                    <a:pt x="120000" y="4337"/>
                  </a:lnTo>
                  <a:lnTo>
                    <a:pt x="27272" y="77710"/>
                  </a:lnTo>
                  <a:lnTo>
                    <a:pt x="5454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2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181" y="120000"/>
                  </a:moveTo>
                  <a:cubicBezTo>
                    <a:pt x="43636" y="120000"/>
                    <a:pt x="29090" y="112258"/>
                    <a:pt x="18181" y="100645"/>
                  </a:cubicBezTo>
                  <a:cubicBezTo>
                    <a:pt x="7272" y="92903"/>
                    <a:pt x="0" y="77419"/>
                    <a:pt x="0" y="58064"/>
                  </a:cubicBezTo>
                  <a:cubicBezTo>
                    <a:pt x="0" y="42580"/>
                    <a:pt x="7272" y="27096"/>
                    <a:pt x="18181" y="15483"/>
                  </a:cubicBezTo>
                  <a:cubicBezTo>
                    <a:pt x="29090" y="3870"/>
                    <a:pt x="43636" y="0"/>
                    <a:pt x="58181" y="0"/>
                  </a:cubicBezTo>
                  <a:cubicBezTo>
                    <a:pt x="72727" y="0"/>
                    <a:pt x="87272" y="3870"/>
                    <a:pt x="98181" y="15483"/>
                  </a:cubicBezTo>
                  <a:cubicBezTo>
                    <a:pt x="120000" y="38709"/>
                    <a:pt x="120000" y="77419"/>
                    <a:pt x="98181" y="100645"/>
                  </a:cubicBezTo>
                  <a:cubicBezTo>
                    <a:pt x="87272" y="112258"/>
                    <a:pt x="72727" y="120000"/>
                    <a:pt x="58181" y="120000"/>
                  </a:cubicBezTo>
                  <a:close/>
                  <a:moveTo>
                    <a:pt x="58181" y="15483"/>
                  </a:moveTo>
                  <a:cubicBezTo>
                    <a:pt x="47272" y="15483"/>
                    <a:pt x="36363" y="19354"/>
                    <a:pt x="29090" y="27096"/>
                  </a:cubicBezTo>
                  <a:cubicBezTo>
                    <a:pt x="21818" y="34838"/>
                    <a:pt x="14545" y="46451"/>
                    <a:pt x="14545" y="58064"/>
                  </a:cubicBezTo>
                  <a:cubicBezTo>
                    <a:pt x="14545" y="73548"/>
                    <a:pt x="21818" y="81290"/>
                    <a:pt x="29090" y="92903"/>
                  </a:cubicBezTo>
                  <a:cubicBezTo>
                    <a:pt x="36363" y="100645"/>
                    <a:pt x="47272" y="104516"/>
                    <a:pt x="58181" y="104516"/>
                  </a:cubicBezTo>
                  <a:cubicBezTo>
                    <a:pt x="69090" y="104516"/>
                    <a:pt x="80000" y="100645"/>
                    <a:pt x="87272" y="92903"/>
                  </a:cubicBezTo>
                  <a:cubicBezTo>
                    <a:pt x="105454" y="73548"/>
                    <a:pt x="105454" y="46451"/>
                    <a:pt x="87272" y="27096"/>
                  </a:cubicBezTo>
                  <a:cubicBezTo>
                    <a:pt x="80000" y="19354"/>
                    <a:pt x="69090" y="15483"/>
                    <a:pt x="58181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55" y="120000"/>
                  </a:moveTo>
                  <a:lnTo>
                    <a:pt x="105306" y="102793"/>
                  </a:lnTo>
                  <a:lnTo>
                    <a:pt x="0" y="70954"/>
                  </a:lnTo>
                  <a:lnTo>
                    <a:pt x="0" y="0"/>
                  </a:lnTo>
                  <a:lnTo>
                    <a:pt x="12244" y="0"/>
                  </a:lnTo>
                  <a:lnTo>
                    <a:pt x="12244" y="70842"/>
                  </a:lnTo>
                  <a:lnTo>
                    <a:pt x="117551" y="102793"/>
                  </a:lnTo>
                  <a:lnTo>
                    <a:pt x="120000" y="120000"/>
                  </a:lnTo>
                  <a:lnTo>
                    <a:pt x="10775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2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538" y="120000"/>
                  </a:moveTo>
                  <a:cubicBezTo>
                    <a:pt x="27692" y="120000"/>
                    <a:pt x="0" y="92307"/>
                    <a:pt x="0" y="58461"/>
                  </a:cubicBezTo>
                  <a:cubicBezTo>
                    <a:pt x="0" y="27692"/>
                    <a:pt x="27692" y="0"/>
                    <a:pt x="61538" y="0"/>
                  </a:cubicBezTo>
                  <a:cubicBezTo>
                    <a:pt x="92307" y="0"/>
                    <a:pt x="120000" y="27692"/>
                    <a:pt x="120000" y="58461"/>
                  </a:cubicBezTo>
                  <a:cubicBezTo>
                    <a:pt x="120000" y="92307"/>
                    <a:pt x="92307" y="120000"/>
                    <a:pt x="61538" y="120000"/>
                  </a:cubicBezTo>
                  <a:close/>
                  <a:moveTo>
                    <a:pt x="61538" y="12307"/>
                  </a:moveTo>
                  <a:cubicBezTo>
                    <a:pt x="33846" y="12307"/>
                    <a:pt x="12307" y="33846"/>
                    <a:pt x="12307" y="58461"/>
                  </a:cubicBezTo>
                  <a:cubicBezTo>
                    <a:pt x="12307" y="86153"/>
                    <a:pt x="33846" y="107692"/>
                    <a:pt x="61538" y="107692"/>
                  </a:cubicBezTo>
                  <a:cubicBezTo>
                    <a:pt x="86153" y="107692"/>
                    <a:pt x="107692" y="86153"/>
                    <a:pt x="107692" y="58461"/>
                  </a:cubicBezTo>
                  <a:cubicBezTo>
                    <a:pt x="107692" y="33846"/>
                    <a:pt x="86153" y="12307"/>
                    <a:pt x="61538" y="1230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-US" sz="8000" b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-US" sz="8000" b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8" name="Google Shape;218;p17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1" name="Google Shape;221;p17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4" name="Google Shape;224;p17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6" name="Google Shape;226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7" name="Google Shape;227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8" name="Google Shape;228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4" name="Google Shape;154;p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Google Shape;167;p1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11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Google Shape;174;p1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Google Shape;175;p1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12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Google Shape;181;p1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Google Shape;182;p1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\\DROBO-FS\QuickDrops\JB\PPTX NG\Droplets\LightingOverlay.png"/>
          <p:cNvPicPr preferRelativeResize="0"/>
          <p:nvPr/>
        </p:nvPicPr>
        <p:blipFill rotWithShape="1">
          <a:blip r:embed="rId19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274" y="120000"/>
                    </a:moveTo>
                    <a:lnTo>
                      <a:pt x="0" y="65836"/>
                    </a:lnTo>
                    <a:lnTo>
                      <a:pt x="0" y="0"/>
                    </a:lnTo>
                    <a:lnTo>
                      <a:pt x="7725" y="0"/>
                    </a:lnTo>
                    <a:lnTo>
                      <a:pt x="7725" y="65521"/>
                    </a:lnTo>
                    <a:lnTo>
                      <a:pt x="120000" y="119368"/>
                    </a:lnTo>
                    <a:lnTo>
                      <a:pt x="11227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18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3819" y="120000"/>
                    </a:moveTo>
                    <a:lnTo>
                      <a:pt x="0" y="51009"/>
                    </a:lnTo>
                    <a:lnTo>
                      <a:pt x="0" y="0"/>
                    </a:lnTo>
                    <a:lnTo>
                      <a:pt x="9270" y="0"/>
                    </a:lnTo>
                    <a:lnTo>
                      <a:pt x="9270" y="50610"/>
                    </a:lnTo>
                    <a:lnTo>
                      <a:pt x="120000" y="119200"/>
                    </a:lnTo>
                    <a:lnTo>
                      <a:pt x="113819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120000"/>
                    </a:moveTo>
                    <a:lnTo>
                      <a:pt x="97500" y="120000"/>
                    </a:lnTo>
                    <a:lnTo>
                      <a:pt x="97500" y="40069"/>
                    </a:lnTo>
                    <a:lnTo>
                      <a:pt x="0" y="1252"/>
                    </a:lnTo>
                    <a:lnTo>
                      <a:pt x="18750" y="0"/>
                    </a:lnTo>
                    <a:lnTo>
                      <a:pt x="120000" y="39443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21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5939" y="119999"/>
                    </a:moveTo>
                    <a:lnTo>
                      <a:pt x="21654" y="44457"/>
                    </a:lnTo>
                    <a:lnTo>
                      <a:pt x="0" y="2168"/>
                    </a:lnTo>
                    <a:lnTo>
                      <a:pt x="6766" y="0"/>
                    </a:lnTo>
                    <a:lnTo>
                      <a:pt x="28421" y="41204"/>
                    </a:lnTo>
                    <a:lnTo>
                      <a:pt x="120000" y="115662"/>
                    </a:lnTo>
                    <a:lnTo>
                      <a:pt x="115939" y="119999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45882" y="120000"/>
                      <a:pt x="31764" y="116129"/>
                      <a:pt x="21176" y="104516"/>
                    </a:cubicBezTo>
                    <a:cubicBezTo>
                      <a:pt x="0" y="77419"/>
                      <a:pt x="0" y="38709"/>
                      <a:pt x="21176" y="15483"/>
                    </a:cubicBezTo>
                    <a:cubicBezTo>
                      <a:pt x="31764" y="3870"/>
                      <a:pt x="45882" y="0"/>
                      <a:pt x="60000" y="0"/>
                    </a:cubicBezTo>
                    <a:cubicBezTo>
                      <a:pt x="74117" y="0"/>
                      <a:pt x="88235" y="3870"/>
                      <a:pt x="98823" y="15483"/>
                    </a:cubicBezTo>
                    <a:cubicBezTo>
                      <a:pt x="120000" y="38709"/>
                      <a:pt x="120000" y="77419"/>
                      <a:pt x="98823" y="104516"/>
                    </a:cubicBezTo>
                    <a:cubicBezTo>
                      <a:pt x="88235" y="116129"/>
                      <a:pt x="74117" y="120000"/>
                      <a:pt x="60000" y="120000"/>
                    </a:cubicBezTo>
                    <a:close/>
                    <a:moveTo>
                      <a:pt x="60000" y="15483"/>
                    </a:moveTo>
                    <a:cubicBezTo>
                      <a:pt x="49411" y="15483"/>
                      <a:pt x="38823" y="19354"/>
                      <a:pt x="31764" y="27096"/>
                    </a:cubicBezTo>
                    <a:cubicBezTo>
                      <a:pt x="14117" y="46451"/>
                      <a:pt x="14117" y="73548"/>
                      <a:pt x="31764" y="92903"/>
                    </a:cubicBezTo>
                    <a:cubicBezTo>
                      <a:pt x="38823" y="100645"/>
                      <a:pt x="49411" y="104516"/>
                      <a:pt x="60000" y="104516"/>
                    </a:cubicBezTo>
                    <a:cubicBezTo>
                      <a:pt x="70588" y="104516"/>
                      <a:pt x="81176" y="100645"/>
                      <a:pt x="88235" y="92903"/>
                    </a:cubicBezTo>
                    <a:cubicBezTo>
                      <a:pt x="105882" y="73548"/>
                      <a:pt x="105882" y="46451"/>
                      <a:pt x="88235" y="27096"/>
                    </a:cubicBezTo>
                    <a:cubicBezTo>
                      <a:pt x="81176" y="19354"/>
                      <a:pt x="70588" y="15483"/>
                      <a:pt x="60000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" name="Google Shape;24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5" name="Google Shape;25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230" y="120000"/>
                    </a:moveTo>
                    <a:lnTo>
                      <a:pt x="0" y="106500"/>
                    </a:lnTo>
                    <a:lnTo>
                      <a:pt x="106153" y="0"/>
                    </a:lnTo>
                    <a:lnTo>
                      <a:pt x="120000" y="13500"/>
                    </a:lnTo>
                    <a:lnTo>
                      <a:pt x="923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120000"/>
                    </a:moveTo>
                    <a:lnTo>
                      <a:pt x="100645" y="120000"/>
                    </a:lnTo>
                    <a:lnTo>
                      <a:pt x="100645" y="30891"/>
                    </a:lnTo>
                    <a:lnTo>
                      <a:pt x="0" y="4752"/>
                    </a:lnTo>
                    <a:lnTo>
                      <a:pt x="15483" y="0"/>
                    </a:lnTo>
                    <a:lnTo>
                      <a:pt x="120000" y="27326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120000"/>
                    </a:moveTo>
                    <a:lnTo>
                      <a:pt x="104000" y="120000"/>
                    </a:lnTo>
                    <a:lnTo>
                      <a:pt x="104000" y="33600"/>
                    </a:lnTo>
                    <a:lnTo>
                      <a:pt x="0" y="3600"/>
                    </a:lnTo>
                    <a:lnTo>
                      <a:pt x="12000" y="0"/>
                    </a:lnTo>
                    <a:lnTo>
                      <a:pt x="120000" y="324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30000" y="120000"/>
                      <a:pt x="0" y="93913"/>
                      <a:pt x="0" y="62608"/>
                    </a:cubicBezTo>
                    <a:cubicBezTo>
                      <a:pt x="0" y="26086"/>
                      <a:pt x="30000" y="0"/>
                      <a:pt x="60000" y="0"/>
                    </a:cubicBezTo>
                    <a:cubicBezTo>
                      <a:pt x="90000" y="0"/>
                      <a:pt x="120000" y="26086"/>
                      <a:pt x="120000" y="62608"/>
                    </a:cubicBezTo>
                    <a:cubicBezTo>
                      <a:pt x="120000" y="93913"/>
                      <a:pt x="90000" y="120000"/>
                      <a:pt x="60000" y="120000"/>
                    </a:cubicBezTo>
                    <a:close/>
                    <a:moveTo>
                      <a:pt x="60000" y="20869"/>
                    </a:moveTo>
                    <a:cubicBezTo>
                      <a:pt x="40000" y="20869"/>
                      <a:pt x="20000" y="41739"/>
                      <a:pt x="20000" y="62608"/>
                    </a:cubicBezTo>
                    <a:cubicBezTo>
                      <a:pt x="20000" y="83478"/>
                      <a:pt x="40000" y="99130"/>
                      <a:pt x="60000" y="99130"/>
                    </a:cubicBezTo>
                    <a:cubicBezTo>
                      <a:pt x="80000" y="99130"/>
                      <a:pt x="100000" y="83478"/>
                      <a:pt x="100000" y="62608"/>
                    </a:cubicBezTo>
                    <a:cubicBezTo>
                      <a:pt x="100000" y="41739"/>
                      <a:pt x="80000" y="20869"/>
                      <a:pt x="60000" y="208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725" y="120000"/>
                    </a:moveTo>
                    <a:lnTo>
                      <a:pt x="0" y="120000"/>
                    </a:lnTo>
                    <a:lnTo>
                      <a:pt x="0" y="54449"/>
                    </a:lnTo>
                    <a:lnTo>
                      <a:pt x="0" y="54132"/>
                    </a:lnTo>
                    <a:lnTo>
                      <a:pt x="112274" y="0"/>
                    </a:lnTo>
                    <a:lnTo>
                      <a:pt x="120000" y="634"/>
                    </a:lnTo>
                    <a:lnTo>
                      <a:pt x="7725" y="54766"/>
                    </a:lnTo>
                    <a:lnTo>
                      <a:pt x="7725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120000"/>
                    </a:moveTo>
                    <a:lnTo>
                      <a:pt x="80000" y="120000"/>
                    </a:lnTo>
                    <a:lnTo>
                      <a:pt x="80000" y="23342"/>
                    </a:lnTo>
                    <a:lnTo>
                      <a:pt x="0" y="469"/>
                    </a:lnTo>
                    <a:lnTo>
                      <a:pt x="40000" y="0"/>
                    </a:lnTo>
                    <a:lnTo>
                      <a:pt x="120000" y="22872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152" y="120000"/>
                    </a:moveTo>
                    <a:lnTo>
                      <a:pt x="0" y="120000"/>
                    </a:lnTo>
                    <a:lnTo>
                      <a:pt x="0" y="68819"/>
                    </a:lnTo>
                    <a:lnTo>
                      <a:pt x="1525" y="68418"/>
                    </a:lnTo>
                    <a:lnTo>
                      <a:pt x="112372" y="0"/>
                    </a:lnTo>
                    <a:lnTo>
                      <a:pt x="120000" y="801"/>
                    </a:lnTo>
                    <a:lnTo>
                      <a:pt x="9152" y="69220"/>
                    </a:lnTo>
                    <a:lnTo>
                      <a:pt x="9152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8750" y="120000"/>
                    </a:moveTo>
                    <a:lnTo>
                      <a:pt x="0" y="118747"/>
                    </a:lnTo>
                    <a:lnTo>
                      <a:pt x="101250" y="79930"/>
                    </a:lnTo>
                    <a:lnTo>
                      <a:pt x="101250" y="0"/>
                    </a:lnTo>
                    <a:lnTo>
                      <a:pt x="120000" y="0"/>
                    </a:lnTo>
                    <a:lnTo>
                      <a:pt x="120000" y="80556"/>
                    </a:lnTo>
                    <a:lnTo>
                      <a:pt x="1875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844" y="120000"/>
                    </a:moveTo>
                    <a:lnTo>
                      <a:pt x="0" y="117791"/>
                    </a:lnTo>
                    <a:lnTo>
                      <a:pt x="20532" y="75828"/>
                    </a:lnTo>
                    <a:lnTo>
                      <a:pt x="21901" y="75828"/>
                    </a:lnTo>
                    <a:lnTo>
                      <a:pt x="115893" y="0"/>
                    </a:lnTo>
                    <a:lnTo>
                      <a:pt x="120000" y="4417"/>
                    </a:lnTo>
                    <a:lnTo>
                      <a:pt x="27376" y="79141"/>
                    </a:lnTo>
                    <a:lnTo>
                      <a:pt x="684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181" y="120000"/>
                    </a:moveTo>
                    <a:cubicBezTo>
                      <a:pt x="43636" y="120000"/>
                      <a:pt x="29090" y="112258"/>
                      <a:pt x="18181" y="100645"/>
                    </a:cubicBezTo>
                    <a:cubicBezTo>
                      <a:pt x="7272" y="92903"/>
                      <a:pt x="0" y="77419"/>
                      <a:pt x="0" y="58064"/>
                    </a:cubicBezTo>
                    <a:cubicBezTo>
                      <a:pt x="0" y="42580"/>
                      <a:pt x="7272" y="27096"/>
                      <a:pt x="18181" y="15483"/>
                    </a:cubicBezTo>
                    <a:cubicBezTo>
                      <a:pt x="29090" y="3870"/>
                      <a:pt x="43636" y="0"/>
                      <a:pt x="58181" y="0"/>
                    </a:cubicBezTo>
                    <a:cubicBezTo>
                      <a:pt x="72727" y="0"/>
                      <a:pt x="87272" y="3870"/>
                      <a:pt x="98181" y="15483"/>
                    </a:cubicBezTo>
                    <a:cubicBezTo>
                      <a:pt x="120000" y="38709"/>
                      <a:pt x="120000" y="77419"/>
                      <a:pt x="98181" y="100645"/>
                    </a:cubicBezTo>
                    <a:cubicBezTo>
                      <a:pt x="87272" y="112258"/>
                      <a:pt x="72727" y="120000"/>
                      <a:pt x="58181" y="120000"/>
                    </a:cubicBezTo>
                    <a:close/>
                    <a:moveTo>
                      <a:pt x="58181" y="15483"/>
                    </a:moveTo>
                    <a:cubicBezTo>
                      <a:pt x="47272" y="15483"/>
                      <a:pt x="36363" y="19354"/>
                      <a:pt x="29090" y="27096"/>
                    </a:cubicBezTo>
                    <a:cubicBezTo>
                      <a:pt x="21818" y="34838"/>
                      <a:pt x="14545" y="46451"/>
                      <a:pt x="14545" y="58064"/>
                    </a:cubicBezTo>
                    <a:cubicBezTo>
                      <a:pt x="14545" y="73548"/>
                      <a:pt x="21818" y="81290"/>
                      <a:pt x="29090" y="92903"/>
                    </a:cubicBezTo>
                    <a:cubicBezTo>
                      <a:pt x="36363" y="100645"/>
                      <a:pt x="47272" y="104516"/>
                      <a:pt x="58181" y="104516"/>
                    </a:cubicBezTo>
                    <a:cubicBezTo>
                      <a:pt x="69090" y="104516"/>
                      <a:pt x="80000" y="100645"/>
                      <a:pt x="87272" y="92903"/>
                    </a:cubicBezTo>
                    <a:cubicBezTo>
                      <a:pt x="105454" y="73548"/>
                      <a:pt x="105454" y="46451"/>
                      <a:pt x="87272" y="27096"/>
                    </a:cubicBezTo>
                    <a:cubicBezTo>
                      <a:pt x="80000" y="19354"/>
                      <a:pt x="69090" y="15483"/>
                      <a:pt x="58181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475" y="120000"/>
                    </a:moveTo>
                    <a:lnTo>
                      <a:pt x="0" y="116656"/>
                    </a:lnTo>
                    <a:lnTo>
                      <a:pt x="92623" y="40123"/>
                    </a:lnTo>
                    <a:lnTo>
                      <a:pt x="113155" y="0"/>
                    </a:lnTo>
                    <a:lnTo>
                      <a:pt x="120000" y="2229"/>
                    </a:lnTo>
                    <a:lnTo>
                      <a:pt x="99467" y="43467"/>
                    </a:lnTo>
                    <a:lnTo>
                      <a:pt x="99467" y="43467"/>
                    </a:lnTo>
                    <a:lnTo>
                      <a:pt x="54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818" y="120000"/>
                    </a:moveTo>
                    <a:cubicBezTo>
                      <a:pt x="47272" y="120000"/>
                      <a:pt x="32727" y="112500"/>
                      <a:pt x="21818" y="101250"/>
                    </a:cubicBezTo>
                    <a:cubicBezTo>
                      <a:pt x="0" y="78750"/>
                      <a:pt x="0" y="41250"/>
                      <a:pt x="21818" y="18750"/>
                    </a:cubicBezTo>
                    <a:cubicBezTo>
                      <a:pt x="32727" y="7500"/>
                      <a:pt x="47272" y="0"/>
                      <a:pt x="61818" y="0"/>
                    </a:cubicBezTo>
                    <a:cubicBezTo>
                      <a:pt x="76363" y="0"/>
                      <a:pt x="90909" y="7500"/>
                      <a:pt x="101818" y="18750"/>
                    </a:cubicBezTo>
                    <a:cubicBezTo>
                      <a:pt x="112727" y="30000"/>
                      <a:pt x="120000" y="45000"/>
                      <a:pt x="120000" y="60000"/>
                    </a:cubicBezTo>
                    <a:cubicBezTo>
                      <a:pt x="120000" y="75000"/>
                      <a:pt x="112727" y="90000"/>
                      <a:pt x="101818" y="101250"/>
                    </a:cubicBezTo>
                    <a:cubicBezTo>
                      <a:pt x="90909" y="112500"/>
                      <a:pt x="76363" y="120000"/>
                      <a:pt x="61818" y="120000"/>
                    </a:cubicBezTo>
                    <a:close/>
                    <a:moveTo>
                      <a:pt x="61818" y="15000"/>
                    </a:moveTo>
                    <a:cubicBezTo>
                      <a:pt x="50909" y="15000"/>
                      <a:pt x="40000" y="22500"/>
                      <a:pt x="32727" y="30000"/>
                    </a:cubicBezTo>
                    <a:cubicBezTo>
                      <a:pt x="14545" y="45000"/>
                      <a:pt x="14545" y="75000"/>
                      <a:pt x="32727" y="90000"/>
                    </a:cubicBezTo>
                    <a:cubicBezTo>
                      <a:pt x="40000" y="101250"/>
                      <a:pt x="50909" y="105000"/>
                      <a:pt x="61818" y="105000"/>
                    </a:cubicBezTo>
                    <a:cubicBezTo>
                      <a:pt x="72727" y="105000"/>
                      <a:pt x="83636" y="101250"/>
                      <a:pt x="94545" y="90000"/>
                    </a:cubicBezTo>
                    <a:cubicBezTo>
                      <a:pt x="109090" y="75000"/>
                      <a:pt x="109090" y="45000"/>
                      <a:pt x="94545" y="30000"/>
                    </a:cubicBezTo>
                    <a:cubicBezTo>
                      <a:pt x="83636" y="22500"/>
                      <a:pt x="72727" y="15000"/>
                      <a:pt x="61818" y="15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574" y="120000"/>
                    </a:moveTo>
                    <a:lnTo>
                      <a:pt x="0" y="120000"/>
                    </a:lnTo>
                    <a:lnTo>
                      <a:pt x="0" y="67180"/>
                    </a:lnTo>
                    <a:lnTo>
                      <a:pt x="0" y="67180"/>
                    </a:lnTo>
                    <a:lnTo>
                      <a:pt x="112340" y="0"/>
                    </a:lnTo>
                    <a:lnTo>
                      <a:pt x="120000" y="990"/>
                    </a:lnTo>
                    <a:lnTo>
                      <a:pt x="9574" y="67675"/>
                    </a:lnTo>
                    <a:lnTo>
                      <a:pt x="957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818" y="120000"/>
                    </a:moveTo>
                    <a:cubicBezTo>
                      <a:pt x="29090" y="120000"/>
                      <a:pt x="0" y="90909"/>
                      <a:pt x="0" y="58181"/>
                    </a:cubicBezTo>
                    <a:cubicBezTo>
                      <a:pt x="0" y="25454"/>
                      <a:pt x="29090" y="0"/>
                      <a:pt x="61818" y="0"/>
                    </a:cubicBezTo>
                    <a:cubicBezTo>
                      <a:pt x="94545" y="0"/>
                      <a:pt x="120000" y="25454"/>
                      <a:pt x="120000" y="58181"/>
                    </a:cubicBezTo>
                    <a:cubicBezTo>
                      <a:pt x="120000" y="90909"/>
                      <a:pt x="94545" y="120000"/>
                      <a:pt x="61818" y="120000"/>
                    </a:cubicBezTo>
                    <a:close/>
                    <a:moveTo>
                      <a:pt x="61818" y="14545"/>
                    </a:moveTo>
                    <a:cubicBezTo>
                      <a:pt x="36363" y="14545"/>
                      <a:pt x="14545" y="32727"/>
                      <a:pt x="14545" y="58181"/>
                    </a:cubicBezTo>
                    <a:cubicBezTo>
                      <a:pt x="14545" y="83636"/>
                      <a:pt x="36363" y="105454"/>
                      <a:pt x="61818" y="105454"/>
                    </a:cubicBezTo>
                    <a:cubicBezTo>
                      <a:pt x="83636" y="105454"/>
                      <a:pt x="105454" y="83636"/>
                      <a:pt x="105454" y="58181"/>
                    </a:cubicBezTo>
                    <a:cubicBezTo>
                      <a:pt x="105454" y="32727"/>
                      <a:pt x="83636" y="14545"/>
                      <a:pt x="61818" y="145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375" y="120000"/>
                    </a:moveTo>
                    <a:lnTo>
                      <a:pt x="0" y="120000"/>
                    </a:lnTo>
                    <a:lnTo>
                      <a:pt x="0" y="97430"/>
                    </a:lnTo>
                    <a:lnTo>
                      <a:pt x="108750" y="75724"/>
                    </a:lnTo>
                    <a:lnTo>
                      <a:pt x="108750" y="0"/>
                    </a:lnTo>
                    <a:lnTo>
                      <a:pt x="120000" y="0"/>
                    </a:lnTo>
                    <a:lnTo>
                      <a:pt x="120000" y="76464"/>
                    </a:lnTo>
                    <a:lnTo>
                      <a:pt x="9375" y="98170"/>
                    </a:lnTo>
                    <a:lnTo>
                      <a:pt x="93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134" y="120000"/>
                    </a:moveTo>
                    <a:lnTo>
                      <a:pt x="0" y="120000"/>
                    </a:lnTo>
                    <a:lnTo>
                      <a:pt x="0" y="37427"/>
                    </a:lnTo>
                    <a:lnTo>
                      <a:pt x="108865" y="18713"/>
                    </a:lnTo>
                    <a:lnTo>
                      <a:pt x="108865" y="0"/>
                    </a:lnTo>
                    <a:lnTo>
                      <a:pt x="120000" y="0"/>
                    </a:lnTo>
                    <a:lnTo>
                      <a:pt x="120000" y="19348"/>
                    </a:lnTo>
                    <a:lnTo>
                      <a:pt x="11134" y="38061"/>
                    </a:lnTo>
                    <a:lnTo>
                      <a:pt x="1113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SCIENTIFIC NOTATION AND UNIT CONVERSIONS</a:t>
            </a:r>
            <a:endParaRPr sz="4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20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Practice</a:t>
            </a:r>
            <a:endParaRPr sz="4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" name="Google Shape;410;p4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41412" y="2401887"/>
                <a:ext cx="10282650" cy="354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28600" lvl="0" indent="-3810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dirty="0" smtClean="0"/>
                  <a:t>Expand</a:t>
                </a:r>
                <a:r>
                  <a:rPr lang="en-US" dirty="0" smtClean="0"/>
                  <a:t> </a:t>
                </a:r>
                <a:r>
                  <a:rPr lang="en-US" dirty="0"/>
                  <a:t>the following numbers </a:t>
                </a:r>
                <a:r>
                  <a:rPr lang="en-US" dirty="0" smtClean="0"/>
                  <a:t>from scientific notation to standard form.</a:t>
                </a:r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1.23 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 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10</m:t>
                        </m:r>
                      </m:e>
                      <m:sup>
                        <m:r>
                          <a:rPr lang="en-US" i="1"/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2.5 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 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10</m:t>
                        </m:r>
                      </m:e>
                      <m:sup>
                        <m:r>
                          <a:rPr lang="en-US" i="1"/>
                          <m:t>−3</m:t>
                        </m:r>
                      </m:sup>
                    </m:sSup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1.54 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 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10</m:t>
                        </m:r>
                      </m:e>
                      <m:sup>
                        <m:r>
                          <a:rPr lang="en-US" i="1"/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5.67 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 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10</m:t>
                        </m:r>
                      </m:e>
                      <m:sup>
                        <m:r>
                          <a:rPr lang="en-US" i="1"/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0" indent="-419100" algn="l" rtl="0">
                  <a:spcBef>
                    <a:spcPts val="0"/>
                  </a:spcBef>
                  <a:spcAft>
                    <a:spcPts val="0"/>
                  </a:spcAft>
                  <a:buSzPts val="3000"/>
                  <a:buChar char="●"/>
                </a:pPr>
                <a:endParaRPr dirty="0"/>
              </a:p>
            </p:txBody>
          </p:sp>
        </mc:Choice>
        <mc:Fallback>
          <p:sp>
            <p:nvSpPr>
              <p:cNvPr id="410" name="Google Shape;410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1412" y="2401887"/>
                <a:ext cx="10282650" cy="3541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" name="Google Shape;411;p42"/>
          <p:cNvSpPr txBox="1"/>
          <p:nvPr/>
        </p:nvSpPr>
        <p:spPr>
          <a:xfrm>
            <a:off x="4301125" y="3027175"/>
            <a:ext cx="3777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Questrial"/>
                <a:ea typeface="Questrial"/>
                <a:cs typeface="Questrial"/>
                <a:sym typeface="Questrial"/>
              </a:rPr>
              <a:t>1230000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2" name="Google Shape;412;p42"/>
          <p:cNvSpPr txBox="1"/>
          <p:nvPr/>
        </p:nvSpPr>
        <p:spPr>
          <a:xfrm>
            <a:off x="3919525" y="3643375"/>
            <a:ext cx="4158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30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3" name="Google Shape;413;p42"/>
          <p:cNvSpPr txBox="1"/>
          <p:nvPr/>
        </p:nvSpPr>
        <p:spPr>
          <a:xfrm>
            <a:off x="4301125" y="3643375"/>
            <a:ext cx="3777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Questrial"/>
                <a:ea typeface="Questrial"/>
                <a:cs typeface="Questrial"/>
                <a:sym typeface="Questrial"/>
              </a:rPr>
              <a:t>0.0025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4" name="Google Shape;414;p42"/>
          <p:cNvSpPr txBox="1"/>
          <p:nvPr/>
        </p:nvSpPr>
        <p:spPr>
          <a:xfrm>
            <a:off x="4301125" y="4216100"/>
            <a:ext cx="3777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Questrial"/>
                <a:ea typeface="Questrial"/>
                <a:cs typeface="Questrial"/>
                <a:sym typeface="Questrial"/>
              </a:rPr>
              <a:t>15400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" name="Google Shape;414;p42"/>
          <p:cNvSpPr txBox="1"/>
          <p:nvPr/>
        </p:nvSpPr>
        <p:spPr>
          <a:xfrm>
            <a:off x="4301125" y="4884863"/>
            <a:ext cx="3777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Questrial"/>
                <a:ea typeface="Questrial"/>
                <a:cs typeface="Questrial"/>
                <a:sym typeface="Questrial"/>
              </a:rPr>
              <a:t>0.567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3168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Multiplication</a:t>
            </a:r>
            <a:endParaRPr sz="4800" b="1" dirty="0">
              <a:solidFill>
                <a:schemeClr val="tx1"/>
              </a:solidFill>
            </a:endParaRPr>
          </a:p>
        </p:txBody>
      </p:sp>
      <p:sp>
        <p:nvSpPr>
          <p:cNvPr id="410" name="Google Shape;410;p42"/>
          <p:cNvSpPr txBox="1">
            <a:spLocks noGrp="1"/>
          </p:cNvSpPr>
          <p:nvPr>
            <p:ph type="body" idx="1"/>
          </p:nvPr>
        </p:nvSpPr>
        <p:spPr>
          <a:xfrm>
            <a:off x="1141412" y="2401887"/>
            <a:ext cx="10282650" cy="3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Multiply the coefficients</a:t>
            </a:r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Add the exponents of the powers of 10.</a:t>
            </a:r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Join the new coefficient to the new power of 10.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2" name="Google Shape;412;p42"/>
          <p:cNvSpPr txBox="1"/>
          <p:nvPr/>
        </p:nvSpPr>
        <p:spPr>
          <a:xfrm>
            <a:off x="3919525" y="3643375"/>
            <a:ext cx="4158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30000"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4167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Division</a:t>
            </a:r>
            <a:endParaRPr sz="4800" b="1" dirty="0">
              <a:solidFill>
                <a:schemeClr val="tx1"/>
              </a:solidFill>
            </a:endParaRPr>
          </a:p>
        </p:txBody>
      </p:sp>
      <p:sp>
        <p:nvSpPr>
          <p:cNvPr id="410" name="Google Shape;410;p42"/>
          <p:cNvSpPr txBox="1">
            <a:spLocks noGrp="1"/>
          </p:cNvSpPr>
          <p:nvPr>
            <p:ph type="body" idx="1"/>
          </p:nvPr>
        </p:nvSpPr>
        <p:spPr>
          <a:xfrm>
            <a:off x="1141412" y="2401887"/>
            <a:ext cx="10282650" cy="3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Divide the coefficients</a:t>
            </a:r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Subtract the exponents of the powers of 10.</a:t>
            </a:r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Join the new coefficient to the new power of 10.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2" name="Google Shape;412;p42"/>
          <p:cNvSpPr txBox="1"/>
          <p:nvPr/>
        </p:nvSpPr>
        <p:spPr>
          <a:xfrm>
            <a:off x="3919525" y="3643375"/>
            <a:ext cx="4158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30000"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9858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/>
                </a:solidFill>
              </a:rPr>
              <a:t>Practice</a:t>
            </a:r>
            <a:endParaRPr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" name="Google Shape;410;p4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41412" y="2401887"/>
                <a:ext cx="10282650" cy="354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28600" lvl="0" indent="-3810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Expand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the following numbers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from scientific notation to standard form.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(3</m:t>
                    </m:r>
                    <m:r>
                      <a:rPr lang="en-US" i="1">
                        <a:solidFill>
                          <a:schemeClr val="tx1"/>
                        </a:solidFill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.6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dirty="0"/>
              </a:p>
            </p:txBody>
          </p:sp>
        </mc:Choice>
        <mc:Fallback>
          <p:sp>
            <p:nvSpPr>
              <p:cNvPr id="410" name="Google Shape;410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1412" y="2401887"/>
                <a:ext cx="10282650" cy="3541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" name="Google Shape;412;p42"/>
          <p:cNvSpPr txBox="1"/>
          <p:nvPr/>
        </p:nvSpPr>
        <p:spPr>
          <a:xfrm>
            <a:off x="3919525" y="3643375"/>
            <a:ext cx="4158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30000"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670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Addition/Subtraction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Step 1:</a:t>
            </a:r>
            <a:r>
              <a:rPr lang="en-US" dirty="0">
                <a:solidFill>
                  <a:schemeClr val="tx1"/>
                </a:solidFill>
              </a:rPr>
              <a:t> Adjust the powers of 10 in the 2 numbers so that they have the same index. (Tip: It is easier to adjust the smaller index to equal the larger index).</a:t>
            </a:r>
          </a:p>
          <a:p>
            <a:r>
              <a:rPr lang="en-US" b="1" dirty="0">
                <a:solidFill>
                  <a:schemeClr val="tx1"/>
                </a:solidFill>
              </a:rPr>
              <a:t>Step 2:</a:t>
            </a:r>
            <a:r>
              <a:rPr lang="en-US" dirty="0">
                <a:solidFill>
                  <a:schemeClr val="tx1"/>
                </a:solidFill>
              </a:rPr>
              <a:t> Add or subtract the numbers.</a:t>
            </a:r>
          </a:p>
          <a:p>
            <a:r>
              <a:rPr lang="en-US" b="1" dirty="0">
                <a:solidFill>
                  <a:schemeClr val="tx1"/>
                </a:solidFill>
              </a:rPr>
              <a:t>Step 3:</a:t>
            </a:r>
            <a:r>
              <a:rPr lang="en-US" dirty="0">
                <a:solidFill>
                  <a:schemeClr val="tx1"/>
                </a:solidFill>
              </a:rPr>
              <a:t> Give the answer in scientific notation.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Practice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(2 </a:t>
            </a:r>
            <a:r>
              <a:rPr lang="en-US" dirty="0">
                <a:solidFill>
                  <a:schemeClr val="tx1"/>
                </a:solidFill>
              </a:rPr>
              <a:t>× </a:t>
            </a:r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) + (3.6 </a:t>
            </a:r>
            <a:r>
              <a:rPr lang="en-US" dirty="0">
                <a:solidFill>
                  <a:schemeClr val="tx1"/>
                </a:solidFill>
              </a:rPr>
              <a:t>× </a:t>
            </a:r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baseline="30000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Learning Target</a:t>
            </a:r>
            <a:endParaRPr sz="4800" b="1"/>
          </a:p>
        </p:txBody>
      </p:sp>
      <p:sp>
        <p:nvSpPr>
          <p:cNvPr id="357" name="Google Shape;357;p35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lang="en-US" dirty="0" smtClean="0">
                <a:solidFill>
                  <a:schemeClr val="bg1"/>
                </a:solidFill>
              </a:rPr>
              <a:t>I can </a:t>
            </a:r>
            <a:r>
              <a:rPr lang="en-US" dirty="0">
                <a:solidFill>
                  <a:schemeClr val="bg1"/>
                </a:solidFill>
              </a:rPr>
              <a:t>convert numbers </a:t>
            </a:r>
            <a:r>
              <a:rPr lang="en-US" dirty="0" smtClean="0">
                <a:solidFill>
                  <a:schemeClr val="bg1"/>
                </a:solidFill>
              </a:rPr>
              <a:t>in</a:t>
            </a:r>
            <a:r>
              <a:rPr lang="en-US" dirty="0" smtClean="0">
                <a:solidFill>
                  <a:schemeClr val="bg1"/>
                </a:solidFill>
              </a:rPr>
              <a:t> standard form to </a:t>
            </a:r>
            <a:r>
              <a:rPr lang="en-US" dirty="0">
                <a:solidFill>
                  <a:schemeClr val="bg1"/>
                </a:solidFill>
              </a:rPr>
              <a:t>scientific </a:t>
            </a:r>
            <a:r>
              <a:rPr lang="en-US" dirty="0" smtClean="0">
                <a:solidFill>
                  <a:schemeClr val="bg1"/>
                </a:solidFill>
              </a:rPr>
              <a:t>notation.</a:t>
            </a: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lang="en-US" dirty="0" smtClean="0">
                <a:solidFill>
                  <a:schemeClr val="bg1"/>
                </a:solidFill>
              </a:rPr>
              <a:t>I can convert </a:t>
            </a:r>
            <a:r>
              <a:rPr lang="en-US" dirty="0" smtClean="0">
                <a:solidFill>
                  <a:schemeClr val="bg1"/>
                </a:solidFill>
              </a:rPr>
              <a:t>numbers in scientific notation to standard form.</a:t>
            </a:r>
            <a:endParaRPr dirty="0">
              <a:solidFill>
                <a:schemeClr val="bg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lang="en-US" dirty="0">
                <a:solidFill>
                  <a:schemeClr val="bg1"/>
                </a:solidFill>
              </a:rPr>
              <a:t>I will be able to solve metric unit conversions.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SCIENTIFIC NOTATION</a:t>
            </a:r>
            <a:endParaRPr/>
          </a:p>
        </p:txBody>
      </p:sp>
      <p:sp>
        <p:nvSpPr>
          <p:cNvPr id="363" name="Google Shape;363;p36"/>
          <p:cNvSpPr txBox="1">
            <a:spLocks noGrp="1"/>
          </p:cNvSpPr>
          <p:nvPr>
            <p:ph type="body" idx="1"/>
          </p:nvPr>
        </p:nvSpPr>
        <p:spPr>
          <a:xfrm>
            <a:off x="2209800" y="2590800"/>
            <a:ext cx="3810000" cy="17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</a:t>
            </a: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umber less than 1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0.000001052</a:t>
            </a: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4" name="Google Shape;364;p36"/>
          <p:cNvSpPr txBox="1">
            <a:spLocks noGrp="1"/>
          </p:cNvSpPr>
          <p:nvPr>
            <p:ph type="body" idx="2"/>
          </p:nvPr>
        </p:nvSpPr>
        <p:spPr>
          <a:xfrm>
            <a:off x="6172200" y="2590800"/>
            <a:ext cx="38100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</a:t>
            </a: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umber greater than 10: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9604000000</a:t>
            </a: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5" name="Google Shape;365;p36"/>
          <p:cNvSpPr/>
          <p:nvPr/>
        </p:nvSpPr>
        <p:spPr>
          <a:xfrm>
            <a:off x="1766700" y="17002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Example</a:t>
            </a:r>
            <a:endParaRPr sz="2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SCIENTIFIC NOTATION</a:t>
            </a:r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body" idx="1"/>
          </p:nvPr>
        </p:nvSpPr>
        <p:spPr>
          <a:xfrm>
            <a:off x="2209800" y="3124200"/>
            <a:ext cx="3810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1.052</a:t>
            </a:r>
            <a:endParaRPr/>
          </a:p>
          <a:p>
            <a:pPr marL="2286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↑        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/>
          </a:p>
          <a:p>
            <a:pPr marL="2286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 numbers where a decimal is </a:t>
            </a:r>
            <a:r>
              <a:rPr lang="en-US" sz="24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present</a:t>
            </a: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all of the zeroes to the left of the first non-zero number from the left drop into the </a:t>
            </a:r>
            <a:r>
              <a:rPr lang="en-US" sz="24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Pacific</a:t>
            </a: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Ocean</a:t>
            </a: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8" name="Google Shape;378;p38"/>
          <p:cNvSpPr txBox="1">
            <a:spLocks noGrp="1"/>
          </p:cNvSpPr>
          <p:nvPr>
            <p:ph type="body" idx="2"/>
          </p:nvPr>
        </p:nvSpPr>
        <p:spPr>
          <a:xfrm>
            <a:off x="6172200" y="3124200"/>
            <a:ext cx="3810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9.604</a:t>
            </a:r>
            <a:endParaRPr/>
          </a:p>
          <a:p>
            <a:pPr marL="2286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        ↑</a:t>
            </a:r>
            <a:endParaRPr/>
          </a:p>
          <a:p>
            <a:pPr marL="2286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 numbers where a decimal is </a:t>
            </a:r>
            <a:r>
              <a:rPr lang="en-US" sz="24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absent</a:t>
            </a: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all of the zeroes to the right of the first non-zero number from the right drop into the </a:t>
            </a:r>
            <a:r>
              <a:rPr lang="en-US" sz="24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Atlantic</a:t>
            </a: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Ocean</a:t>
            </a: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9" name="Google Shape;379;p38"/>
          <p:cNvSpPr/>
          <p:nvPr/>
        </p:nvSpPr>
        <p:spPr>
          <a:xfrm>
            <a:off x="2286000" y="19050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Questrial"/>
              <a:buChar char="•"/>
            </a:pPr>
            <a:r>
              <a:rPr lang="en-US" sz="2800" b="1" i="1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Step 1: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 Move the decimal point so that you have a number that is between 1 and 10. 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SCIENTIFIC NOTATION</a:t>
            </a:r>
            <a:endParaRPr/>
          </a:p>
        </p:txBody>
      </p:sp>
      <p:sp>
        <p:nvSpPr>
          <p:cNvPr id="385" name="Google Shape;385;p39"/>
          <p:cNvSpPr txBox="1">
            <a:spLocks noGrp="1"/>
          </p:cNvSpPr>
          <p:nvPr>
            <p:ph type="body" idx="1"/>
          </p:nvPr>
        </p:nvSpPr>
        <p:spPr>
          <a:xfrm>
            <a:off x="2209800" y="3124200"/>
            <a:ext cx="3810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0.000001052</a:t>
            </a:r>
            <a:endParaRPr dirty="0"/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11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-6 </a:t>
            </a:r>
            <a:r>
              <a:rPr lang="en-US" sz="222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dirty="0"/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665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22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If the decimal point is moved to the right, the count is negative.</a:t>
            </a:r>
            <a:endParaRPr sz="222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6" name="Google Shape;386;p39"/>
          <p:cNvSpPr txBox="1">
            <a:spLocks noGrp="1"/>
          </p:cNvSpPr>
          <p:nvPr>
            <p:ph type="body" idx="2"/>
          </p:nvPr>
        </p:nvSpPr>
        <p:spPr>
          <a:xfrm>
            <a:off x="6172200" y="3124200"/>
            <a:ext cx="3810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9604000000</a:t>
            </a:r>
            <a:endParaRPr dirty="0"/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11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22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r>
            <a:endParaRPr dirty="0"/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665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22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If the decimal point was moved to the left, the count is positive.</a:t>
            </a:r>
            <a:endParaRPr sz="222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7" name="Google Shape;387;p39"/>
          <p:cNvSpPr/>
          <p:nvPr/>
        </p:nvSpPr>
        <p:spPr>
          <a:xfrm>
            <a:off x="2286000" y="19050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Questrial"/>
              <a:buChar char="•"/>
            </a:pPr>
            <a:r>
              <a:rPr lang="en-US" sz="2800" b="1" i="1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Step 2: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 Count the number of decimal places moved in Step 1.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8" name="Google Shape;388;p39"/>
          <p:cNvSpPr/>
          <p:nvPr/>
        </p:nvSpPr>
        <p:spPr>
          <a:xfrm>
            <a:off x="7391400" y="350520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cubicBezTo>
                  <a:pt x="104285" y="42857"/>
                  <a:pt x="88571" y="85714"/>
                  <a:pt x="74285" y="102857"/>
                </a:cubicBezTo>
                <a:cubicBezTo>
                  <a:pt x="60000" y="119999"/>
                  <a:pt x="46666" y="119999"/>
                  <a:pt x="34285" y="102857"/>
                </a:cubicBezTo>
                <a:cubicBezTo>
                  <a:pt x="21904" y="85714"/>
                  <a:pt x="10952" y="42857"/>
                  <a:pt x="0" y="0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9" name="Google Shape;389;p39"/>
          <p:cNvSpPr/>
          <p:nvPr/>
        </p:nvSpPr>
        <p:spPr>
          <a:xfrm>
            <a:off x="3429000" y="3505200"/>
            <a:ext cx="1066800" cy="26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5000" y="42857"/>
                  <a:pt x="10000" y="85714"/>
                  <a:pt x="25714" y="102857"/>
                </a:cubicBezTo>
                <a:cubicBezTo>
                  <a:pt x="41428" y="120000"/>
                  <a:pt x="78571" y="120000"/>
                  <a:pt x="94285" y="102857"/>
                </a:cubicBezTo>
                <a:cubicBezTo>
                  <a:pt x="110000" y="85714"/>
                  <a:pt x="115000" y="42857"/>
                  <a:pt x="120000" y="0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SCIENTIFIC NOTATION</a:t>
            </a:r>
            <a:endParaRPr/>
          </a:p>
        </p:txBody>
      </p:sp>
      <p:sp>
        <p:nvSpPr>
          <p:cNvPr id="395" name="Google Shape;395;p40"/>
          <p:cNvSpPr txBox="1">
            <a:spLocks noGrp="1"/>
          </p:cNvSpPr>
          <p:nvPr>
            <p:ph type="body" idx="1"/>
          </p:nvPr>
        </p:nvSpPr>
        <p:spPr>
          <a:xfrm>
            <a:off x="2057400" y="3429000"/>
            <a:ext cx="39624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1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From Step 1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 1.052</a:t>
            </a:r>
            <a:endParaRPr/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1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From Step 2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 -6</a:t>
            </a:r>
            <a:endParaRPr/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1.052 x 10</a:t>
            </a:r>
            <a:r>
              <a:rPr lang="en-US" sz="3200" b="1" i="0" u="none" strike="noStrike" cap="none" baseline="30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-6</a:t>
            </a:r>
            <a:endParaRPr sz="3200" b="1" i="0" u="none" strike="noStrike" cap="none" baseline="30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6" name="Google Shape;396;p40"/>
          <p:cNvSpPr txBox="1">
            <a:spLocks noGrp="1"/>
          </p:cNvSpPr>
          <p:nvPr>
            <p:ph type="body" idx="2"/>
          </p:nvPr>
        </p:nvSpPr>
        <p:spPr>
          <a:xfrm>
            <a:off x="6172200" y="3429000"/>
            <a:ext cx="39624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1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From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00" b="1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Step 1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 9.604</a:t>
            </a:r>
            <a:endParaRPr/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1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From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00" b="1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Step 2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 9</a:t>
            </a:r>
            <a:endParaRPr/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9.604 x 10</a:t>
            </a:r>
            <a:r>
              <a:rPr lang="en-US" sz="3200" b="1" i="0" u="none" strike="noStrike" cap="none" baseline="30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r>
            <a:endParaRPr sz="3200" b="1" i="0" u="none" strike="noStrike" cap="none" baseline="30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2286000" y="19050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Questrial"/>
              <a:buChar char="•"/>
            </a:pPr>
            <a:r>
              <a:rPr lang="en-US" sz="2800" b="1" i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Step 3:</a:t>
            </a:r>
            <a:r>
              <a:rPr lang="en-US" sz="28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Write the number from </a:t>
            </a:r>
            <a:r>
              <a:rPr lang="en-US" sz="2800" b="1" i="1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Step 1</a:t>
            </a:r>
            <a:r>
              <a:rPr lang="en-US" sz="28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times 10 with a power of the number determined by </a:t>
            </a:r>
            <a:r>
              <a:rPr lang="en-US" sz="2800" b="1" i="1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Step 2</a:t>
            </a:r>
            <a:r>
              <a:rPr lang="en-US" sz="28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SCIENTIFIC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NOTATION – Special Case</a:t>
            </a:r>
            <a:endParaRPr dirty="0"/>
          </a:p>
        </p:txBody>
      </p:sp>
      <p:sp>
        <p:nvSpPr>
          <p:cNvPr id="403" name="Google Shape;403;p41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 all numbers between 1 and 10 (including 1 but not including 10) are written as that number times 10</a:t>
            </a:r>
            <a:r>
              <a:rPr lang="en-US" sz="2400" b="1" i="0" u="none" strike="noStrike" cap="none" baseline="30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0</a:t>
            </a:r>
            <a:r>
              <a:rPr lang="en-US" sz="24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  For example, 1.023 = 1.023 x 10</a:t>
            </a:r>
            <a:r>
              <a:rPr lang="en-US" sz="2400" b="1" i="0" u="none" strike="noStrike" cap="none" baseline="30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0</a:t>
            </a:r>
            <a:r>
              <a:rPr lang="en-US" sz="24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in scientific notation. </a:t>
            </a:r>
            <a:endParaRPr sz="24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Practice</a:t>
            </a:r>
            <a:endParaRPr sz="4800" b="1"/>
          </a:p>
        </p:txBody>
      </p:sp>
      <p:sp>
        <p:nvSpPr>
          <p:cNvPr id="410" name="Google Shape;410;p42"/>
          <p:cNvSpPr txBox="1">
            <a:spLocks noGrp="1"/>
          </p:cNvSpPr>
          <p:nvPr>
            <p:ph type="body" idx="1"/>
          </p:nvPr>
        </p:nvSpPr>
        <p:spPr>
          <a:xfrm>
            <a:off x="1141412" y="2401887"/>
            <a:ext cx="9906000" cy="3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381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Convert the following numbers into scientific notation</a:t>
            </a:r>
            <a:endParaRPr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36,000,000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0.000000256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0.212</a:t>
            </a:r>
            <a:endParaRPr/>
          </a:p>
        </p:txBody>
      </p:sp>
      <p:sp>
        <p:nvSpPr>
          <p:cNvPr id="411" name="Google Shape;411;p42"/>
          <p:cNvSpPr txBox="1"/>
          <p:nvPr/>
        </p:nvSpPr>
        <p:spPr>
          <a:xfrm>
            <a:off x="4301125" y="3027175"/>
            <a:ext cx="3777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Questrial"/>
                <a:ea typeface="Questrial"/>
                <a:cs typeface="Questrial"/>
                <a:sym typeface="Questrial"/>
              </a:rPr>
              <a:t>3.6 X 10</a:t>
            </a:r>
            <a:r>
              <a:rPr lang="en-US" sz="2400" baseline="30000">
                <a:latin typeface="Questrial"/>
                <a:ea typeface="Questrial"/>
                <a:cs typeface="Questrial"/>
                <a:sym typeface="Questrial"/>
              </a:rPr>
              <a:t>7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2" name="Google Shape;412;p42"/>
          <p:cNvSpPr txBox="1"/>
          <p:nvPr/>
        </p:nvSpPr>
        <p:spPr>
          <a:xfrm>
            <a:off x="3919525" y="3643375"/>
            <a:ext cx="4158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30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3" name="Google Shape;413;p42"/>
          <p:cNvSpPr txBox="1"/>
          <p:nvPr/>
        </p:nvSpPr>
        <p:spPr>
          <a:xfrm>
            <a:off x="4301125" y="3643375"/>
            <a:ext cx="3777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Questrial"/>
                <a:ea typeface="Questrial"/>
                <a:cs typeface="Questrial"/>
                <a:sym typeface="Questrial"/>
              </a:rPr>
              <a:t>2.56  X 10</a:t>
            </a:r>
            <a:r>
              <a:rPr lang="en-US" sz="2400" baseline="30000">
                <a:latin typeface="Questrial"/>
                <a:ea typeface="Questrial"/>
                <a:cs typeface="Questrial"/>
                <a:sym typeface="Questrial"/>
              </a:rPr>
              <a:t>-7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4" name="Google Shape;414;p42"/>
          <p:cNvSpPr txBox="1"/>
          <p:nvPr/>
        </p:nvSpPr>
        <p:spPr>
          <a:xfrm>
            <a:off x="4301125" y="4216100"/>
            <a:ext cx="3777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Questrial"/>
                <a:ea typeface="Questrial"/>
                <a:cs typeface="Questrial"/>
                <a:sym typeface="Questrial"/>
              </a:rPr>
              <a:t>2.12 X 10</a:t>
            </a:r>
            <a:r>
              <a:rPr lang="en-US" sz="2400" baseline="30000">
                <a:latin typeface="Questrial"/>
                <a:ea typeface="Questrial"/>
                <a:cs typeface="Questrial"/>
                <a:sym typeface="Questrial"/>
              </a:rPr>
              <a:t>-1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/>
              <a:t>Scientific Notation </a:t>
            </a:r>
            <a:r>
              <a:rPr lang="en-US" sz="4800" b="1" dirty="0" smtClean="0">
                <a:sym typeface="Wingdings" panose="05000000000000000000" pitchFamily="2" charset="2"/>
              </a:rPr>
              <a:t> Standard Form</a:t>
            </a:r>
            <a:endParaRPr sz="4800" b="1" dirty="0"/>
          </a:p>
        </p:txBody>
      </p:sp>
      <p:sp>
        <p:nvSpPr>
          <p:cNvPr id="412" name="Google Shape;412;p42"/>
          <p:cNvSpPr txBox="1"/>
          <p:nvPr/>
        </p:nvSpPr>
        <p:spPr>
          <a:xfrm>
            <a:off x="3919525" y="3643375"/>
            <a:ext cx="4158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30000"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972789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8"/>
                <a:stretch>
                  <a:fillRect b="-9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7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416</Words>
  <Application>Microsoft Office PowerPoint</Application>
  <PresentationFormat>Widescreen</PresentationFormat>
  <Paragraphs>106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Wingdings</vt:lpstr>
      <vt:lpstr>Questrial</vt:lpstr>
      <vt:lpstr>Cambria Math</vt:lpstr>
      <vt:lpstr>Calibri</vt:lpstr>
      <vt:lpstr>Circuit</vt:lpstr>
      <vt:lpstr>SCIENTIFIC NOTATION AND UNIT CONVERSIONS</vt:lpstr>
      <vt:lpstr>Learning Target</vt:lpstr>
      <vt:lpstr>SCIENTIFIC NOTATION</vt:lpstr>
      <vt:lpstr>SCIENTIFIC NOTATION</vt:lpstr>
      <vt:lpstr>SCIENTIFIC NOTATION</vt:lpstr>
      <vt:lpstr>SCIENTIFIC NOTATION</vt:lpstr>
      <vt:lpstr>SCIENTIFIC NOTATION – Special Case</vt:lpstr>
      <vt:lpstr>Practice</vt:lpstr>
      <vt:lpstr>Scientific Notation  Standard Form</vt:lpstr>
      <vt:lpstr>Practice</vt:lpstr>
      <vt:lpstr>Multiplication</vt:lpstr>
      <vt:lpstr>Division</vt:lpstr>
      <vt:lpstr>Practice</vt:lpstr>
      <vt:lpstr>Addition/Subtraction</vt:lpstr>
      <vt:lpstr>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NOTATION AND UNIT CONVERSIONS</dc:title>
  <cp:lastModifiedBy>McQueary, Zane G</cp:lastModifiedBy>
  <cp:revision>5</cp:revision>
  <dcterms:modified xsi:type="dcterms:W3CDTF">2019-08-21T16:51:55Z</dcterms:modified>
</cp:coreProperties>
</file>